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селекции и роль искусственного отбора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создавать новые породы и сорта с нужными признаками.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селекции в истории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начался в древности: первые фермеры Месопотамии и Египта работали над улучшением животных и растений. Это привело к более высоким урожаям и породам, адаптированным к разным условиям, что поддержало рост населения Земли.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исходного материала для селекционной работы
</a:t>
            </a:r>
            <a:endParaRPr lang="en-US" sz="242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растения и животные содержат уникальные признаки, которые могут повысить устойчивость культур и пород. Их вводят в селекцию для расширения генетического спектра и повышения адаптивности.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 — источник новых черт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сорта и породы — природные адаптированные формы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формы отличаются высокой приспособленностью к условиям своего региона. Использование этих ресурсов помогает создавать сорта и породы с хорошей выносливостью и устойчивостью к болезням.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лучшие свойства разных форм, создавая урожайные и устойчивые сорта. Такие комбинации расширяют возможности селекции и улучшают характеристики растений и животных.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гибриды — новые комбинации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признаков, таких как цвет, размер и выносливость, создаёт основу для отбора и улучшения пород и сортов.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процессы приводят к комбинации существующих признаков, что увеличивает вариативность потомства для выбора лучших вариантов.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вносят новые генетические изменения, образуя уникальные признаки, которые могут стать полезными в селекционном процессе.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её роль в селекции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49394"/>
            <a:ext cx="4684800" cy="24319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источников исходного материала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диких форм, сортов и мутаций по основным параметрам, важным для селекции.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формы и мутации расширяют генетическую основу селекции, обогащая её уникальными признаками.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биологии,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диких видов в селекции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растения и животные повышают устойчивость культур против болезней и климатических стрессов. Например, дикий злак помогает создавать пшеницу, стойкую к засухе и жаре.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Дикий картофель применяется для улучшения защиты против фитофтороза, помогая создавать сорта с лучшей выживаемостью в сложных условиях.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местных сортов и пород в селекции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формы обладают природной адаптацией к региональным условиям и болезням. Использование их при межпородном скрещивании обеспечивает полученные сорта балансом устойчивости и технико-экономических показателей.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выведение морозоустойчивых яблонь, основанных на местных сортах, что повышает урожайность в холодных районах и снижает риски.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его отличия от естественного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целенаправленный выбор особей человеком для закрепления полезных признаков в потомстве.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естественного, здесь роль среды заменена сознательным отбором по заданным критериям, например, урожайности или вкусу.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сокращает время появления желательных изменений по сравнению с естественным процессом.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применяют специфические критерии: у растений — устойчивость к вредителям, а у животных — продуктивность и поведение.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4701"/>
            <a:ext cx="2006700" cy="19871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900" y="1174701"/>
            <a:ext cx="2006700" cy="19871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00" y="1174701"/>
            <a:ext cx="2006700" cy="19871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500" y="1174701"/>
            <a:ext cx="2006700" cy="19871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искусственного отбора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8600" y="3247153"/>
            <a:ext cx="2006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 нужными признаками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8600" y="3808850"/>
            <a:ext cx="20067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выбор растений или животных с желаемыми качествами, например, крупные плоды у растений или высокая молочность у коров. Такой отбор задаёт направление селекции.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029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особи размножаются целенаправленно для передачи полезных признаков потомству, обеспечивая дальнейшее совершенствование селекционного материала.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500275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размножения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472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размножения изучают свойства потомков и закрепляют усиление желательных признаков, следя за стабильностью качества через поколения.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472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потомства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7915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отбора и размножения повторяется многократно, чтобы закрепить признаки и получить устойчивые, улучшенные формы.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7915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цикла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пшеницы благодаря искусственному отбору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сортов и гибридов обеспечило значительный прирост урожая за сто лет.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достижения напрямую способствовали повышению продуктивности сельского хозяйства и продовольственной безопасности.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Минсельхоза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 животных: пример коров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Голштинская порода была выведена благодаря целенаправленному отбору животных с высокими показателями молочной продуктивности и устойчивым характером. Это позволило добиться значительного роста удоя и улучшения качества молока.
</a:t>
            </a:r>
            <a:endParaRPr lang="en-US" sz="1259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продуктивности, отбор учитывал адаптивность коров к различным климатическим условиям, что сделало породу востребованной во всём мире и эталоном молочного скотоводства в XXI веке.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3000+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многолетней селекции созданы тысячи сортов картофеля, обладающих высокой устойчивостью к болезням и отличными вкусовыми качествами.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Россельхозцентр,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выведенных сортов картофеля, адаптированных к разным климатическим условиям и сельскохозяйственным задачам.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метод создания исходного материала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Скрещивание различных сортов или видов приносит уникальные сочетания признаков в потомстве. Это позволяет получению культур с улучшенной урожайностью и устойчивостью к стрессам.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Эффект гетерозиса проявляется в повышенной жизнеспособности гибридов, что значительно улучшает их продуктивность и адаптацию, как на примере гибридных кукурузных сортов.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селекции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Спонтанные мутации в природе предоставляют новый материал для отбора, иногда приводя к появлению полезных признаков у растений и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Искусственно вызванные мутации с помощью химических или физических методов ускоряют появление генетического разнообразия для селекции.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Отбор на основе мутаций требует долгой и тщательной работы, чтобы закрепить нужные признаки в будущих поколениях.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Селекционеры используют мутации для создания сортов с уникальными свойствами, например, безсемянные сорта винограда для удобства потребителей.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Клоновый отбор включает выбор ценных растений с желательными свойствами и их вегетативное размножение с помощью черенков, отводков или деления куста. Такой метод сохраняет стабильность признаков у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клонового отбора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для культур с выраженными сортовыми характеристиками: картофель, яблони, виноград и земляника. Это позволяет быстро размножать лучшие экземпляры для промышленного выращивания.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 примеры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Клоновый отбор у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искусственного отбора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селекционера при создании новых сортов и пород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отбор по специфическим признакам снижает внутривидовое генетическое разнообразие, что может уменьшить способность к адаптации и повысить уязвимость к заболеваниям.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диких предков культурных видов приводит к уменьшению природного генетического фонда, необходимого для долговременной устойчивости сельского хозяйства.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поддержание банков генетических ресурсов становится критически важным для сохранения исходного материала и обеспечения успешной селекции в будущем.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искусственного отбора на биологическое разнообразие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растений расширяет возможности селекции. Примеры — Bt-кукуруза и картофель, устойчивые к вредителям, что снижает применение химических средств защиты растений.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и биотехнологии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точно выявлять нужные гены с помощью молекулярных маркеров. Это ускоряет отбор и повышает эффективность создания новых сортов с полезными признаками.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Маркерный отбор и молекулярная генетика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продовольствия поступает от сортов и пород, созданных с помощью искусственного отбора, подчеркивая его важность для успешного развития сельского хозяйства.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продукции сельского хозяйства обеспечивается благодаря селекции, что способствует продовольственной безопасности и качеству питания по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исходного материала и искусственный отбор — основа улучшения сельскохозяйственных растений и животных. Новые технологии ускоряют селекционные процессы, обеспечивая устойчивое развитие и продовольственную безопасность.
</a:t>
            </a:r>
            <a:endParaRPr lang="en-US" sz="1258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селекции и исходном материале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2026-05-09T08:12:23Z</dcterms:created>
  <dcterms:modified xsi:type="dcterms:W3CDTF">2026-05-09T08:12:23Z</dcterms:modified>
</cp:coreProperties>
</file>