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6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«Историю как книгу приоткрой...»: историческая романтика 1960—1980-х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как приключение, выбор и судьба личности
</a:t>
            </a:r>
            <a:endParaRPr lang="en-US" sz="2846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 прошлом в советской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1960—1980-е годы историческая проза помогала говорить о власти, ответственности и цене выбора. Через сюжеты о переломных эпохах писатели соединяли увлекательный рассказ с размышлением о современности.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3215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744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7759" y="2057985"/>
            <a:ext cx="509053" cy="5090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68263" y="2082714"/>
            <a:ext cx="517045" cy="45959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историческая романтика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исторической романтики обычно действует решительно и проходит через испытания, которые выявляют его характер. Его личный выбор становится важнее простого пересказа событий.
</a:t>
            </a:r>
            <a:endParaRPr lang="en-US" sz="1193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прежде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жанра — напряжённое действие: интрига, тайна, погоня, дуэль или заговор. Читатель следит не только за фактами, но и за тем, как развивается драматическое событие.
</a:t>
            </a:r>
            <a:endParaRPr lang="en-US" sz="1194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вовлечённость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строится на сильном чувстве сопричастности: любовь, ревность, верность и страх делают прошлое близким и понятным современному читателю.
</a:t>
            </a:r>
            <a:endParaRPr lang="en-US" sz="1180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здесь не фон, а пространство нравственного конфликта. Прошлое показывает, как человек ведёт себя в момент общественного перелома и риска.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 вымысел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Документальная основа сочетается с художественным домыслом. Это позволяет сохранять ощущение достоверности и одновременно создавать яркое, цельное повествование.
</a:t>
            </a:r>
            <a:endParaRPr lang="en-US" sz="11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город как декорация судьбы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улицы, соборы, площади и крепостные стены сразу задают интонацию исторического романа. Такая среда не просто украшает текст: она делает каждое действие героя ощутимым и зримым, будто читатель сам входит в старый город.
</a:t>
            </a:r>
            <a:endParaRPr lang="en-US" sz="912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Усадьба, дворец, порт: пространство власти и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Интерьеры дворцов, усадебные залы, морские гавани и военные лагеря помогают показать не только быт эпохи, но и расстановку сил. В таких местах особенно заметны придворный этикет, служба, порядок и скрытое напряжение.
</a:t>
            </a:r>
            <a:endParaRPr lang="en-US" sz="912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Деталь, которая оживляет эпоху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Костюм, оружие, карета, орден, карта или старинная печать работают как знак времени. Несколько точных деталей создают иллюзию полного погружения и помогают читателю поверить в исторический мир произведения.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атмосфера прошлого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интереса к историческому роману в 1960—1980-х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активно жанр поддерживали журнальные публикации и книжные серии, делавшие новые тексты доступными широкой аудитории.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подъёма в 1960-е интерес достигает пика в 1970-е и остаётся высоким в 1980-е, меняясь по качеству, но не исчезая.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оценок и издательской практики СССР 1960—1980-х годов; схема носит аналитический, а не статистически-отчётный характер.
</a:t>
            </a:r>
            <a:endParaRPr lang="en-US" sz="964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авторы исторической романтики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Пикуль сделал исторический роман массовым чтением: его привлекали политические коллизии, придворная среда, неожиданные повороты сюжета и эффектное соединение документа с приключенческой фабулой.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Балашов создавал более строгую и обстоятельную прозу, опираясь на летописный материал, древнерусский быт и сложную логику становления государства и общества.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Эйдельман развивал историко-эссеистический подход: его интересовали не только события, но и личность, её внутренняя свобода, ответственность и место в эпохе.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593" y="1935209"/>
            <a:ext cx="588544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 исторические эпохи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авторы жанра выбирали разные эпохи и по-разному связывали историю с художественным конфликтом.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охватывал разные века, но особенно охотно обращался к моментам политического выбора, когда частная судьба напрямую соприкасается с историей.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корпуса произведений советской исторической прозы и литературоведческих обзоров.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смысловых слоя обычно соединяет его роман: документ, интригу и яркую сцену.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описания поэтики В. Пикуля; количественная оценка здесь носит обобщающий характер.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такое сочетание делало прозу Пикуля особенно доступной широкому читателю и поддерживало её устойчивую популярность.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Балашов строил повествование на летописной основе, поэтому его романы воспринимаются как серьёзное размышление о древнерусской истории, а не только как увлекательный сюжет.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Важнейшим для него был быт эпохи: речь, обычаи, отношения в семье, церковная жизнь и политические механизмы показывают, как живёт общество изнутри.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действуют в мире родовых конфликтов, дипломатических решений и борьбы за власть, где любое частное чувство связано с судьбой государства.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делает исторический роман интеллектуально насыщенным: читатель видит не только событие, но и сложную систему причин, из которых оно вырастает.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Балашов и историческая эпика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исторический роман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композицию историко-романтического повествования.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4848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7242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0369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Сквозные темы и мотивы жанра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её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Дворцовые перевороты, заговоры и борьба за престол показывают власть как пространство риска, где решение одного человека влияет на судьбы многих. История становится сценой проверки характера и ответственности.
</a:t>
            </a:r>
            <a:endParaRPr lang="en-US" sz="1121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 долг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исторической романтики постоянно оказываются перед выбором между личным благополучием и обязанностью перед государством, семьёй или товарищами. Именно это делает конфликт в жанре напряжённым и нравственно значимым.
</a:t>
            </a:r>
            <a:endParaRPr lang="en-US" sz="1103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 подвиг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походы, войны, путешествия и служба вдали от дома придают сюжету движение и масштаб. Через испытания в дороге и на поле боя раскрываются стойкость, верность слову и способность действовать в критический момент.
</a:t>
            </a:r>
            <a:endParaRPr lang="en-US" sz="1145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личная судьба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линия в жанре редко существует сама по себе: она подчёркивает, как история вторгается в частную жизнь. Поиск происхождения, семейные тайны и предательство делают личную драму частью большого исторического процесса.
</a:t>
            </a:r>
            <a:endParaRPr lang="en-US" sz="10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Телевизионные и киноадаптации усиливали впечатление подлинности: костюмы, дворцовые интерьеры, оружие и массовые сцены делали прошлое наглядным. Зритель быстрее запоминал эпоху через зрительный образ, чем через описание на странице.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экранизация расширяла аудиторию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фильма интерес к книге часто возрастал: читатели сравнивали экранную версию с оригиналом и заново открывали автора. Афиши, кадры и иллюстрации превращали исторический роман в часть массовой культуры.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романы на экране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исторические эпохи выбирались чаще всего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авторы обращались к периодам, где личная судьба особенно тесно связана с государственными переломами и сменой исторического курса.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эпохи сильного конфликта и перемен: именно они дают жанру драматизм, контраст характеров и богатую сюжетную основу.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распределение по представленным в презентации произведениям и типичным сюжетам исторической романтики 1960—1980-х гг.; данные условные, для иллюстрации
</a:t>
            </a:r>
            <a:endParaRPr lang="en-US" sz="985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опирались на летописи, архивные сведения и мемуары, но там, где источники молчали, допускали домысливание. Это помогало создать цельный сюжет и живую атмосферу эпохи.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вымысел позволял сделать персонажей ярче и психологически убедительнее. Однако из-за него исторические процессы иногда упрощались, а сложные причины событий сводились к личной интриге.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жанра важнее была не абсолютная научная точность, а правдоподобие, эмоциональная убедительность и ясный нравственный конфликт. Именно так прошлое воспринималось как близкое и понятное читателю.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между фактом и художественным вымыслом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моделей исторического повествования показывает, что они по-разному используют материал прошлого и обращаются к разным ожиданиям читателя.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литературы обращаются к истории, но один делает ставку на увлекательность, а другой — на глубину осмысления эпохи и её социальных связей.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жанровых признаков исторической романтики и исторической прозы на материале советской литературы 1960—1980-х гг.
</a:t>
            </a:r>
            <a:endParaRPr lang="en-US" sz="957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историческая романтика и историческая проза: сравнение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рынок и читательский успех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романы активно печатались в толстых журналах, затем выходили отдельными книгами и переизданиями. Такая схема делала жанр заметным и постоянно присутствующим в читательской среде.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тиражи сочетались с дефицитом отдельных изданий, поэтому книги часто передавали друг другу, брали в библиотеках и обсуждали в кругу семьи. Это усиливало эффект «общего чтения».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жанра объяснялась не только развлечением: он помогал узнавать прошлое через яркий сюжет, запоминающихся героев и конкретные исторические детали, которые легче удерживались в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приёмы исторической романтики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активно вводили архаизмы, старинные титулы и историческую лексику. Это создавало ощущение подлинной эпохи и помогало читателю сразу попасть в иной культурный мир.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придавали подробные портреты, описание одежды, оружия, интерьеров и жестов. Через такие детали прошлое становилось зримым, а персонажи — запоминающимися.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играли контраст, тайна и резкие повороты сюжета. Они удерживали внимание и превращали исторический материал в напряжённое повествование с сильной интригой.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Диалоги, речевые особенности и символические детали усиливали эмоциональный тон текста. Благодаря этому история воспринималась не как сухой рассказ, а как живое действие с внутренним драматизмом.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соединял приключение, патриотическое чувство и романтическое напряжение. Читатель получал яркий сюжет, но вместе с ним — повод задуматься о верности, долге и цене выбора.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Дополнительную притягательность создавал визуальный образ прошлого: рыцари, офицеры, дворцы, старинные города и батальные сцены. Всё это формировало ощущение живой истории, а не далёкой хронологии.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историческая романтика была так популярна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исторической романтики в культуре памяти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не только развлекал, но и задавал устойчивые образы прошлого, которые долго сохранялись в учебном и домашнем чтении.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историческая романтика оказала на литературу и библиотеки; именно через них она закрепила представление о прошлом как о ярком и драматичном пространстве.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оценка культурного влияния жанра по материалам советского книгоиздания, экранизаций и читательской практики; шкала условная
</a:t>
            </a:r>
            <a:endParaRPr lang="en-US" sz="966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романтика: прошлое, которое говорит с настоящим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романтика 1960—1980-х годов показала, что прошлое может быть не только предметом знания, но и живым пространством человеческого выбора. Именно поэтому жанр по-прежнему интересен.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2026-05-23T21:45:24Z</dcterms:created>
  <dcterms:modified xsi:type="dcterms:W3CDTF">2026-05-23T21:45:24Z</dcterms:modified>
</cp:coreProperties>
</file>