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118–119: звуковой анализ слов «хобот» и «хворост»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слышать, как звучат слова «хобот» и «хворост».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перед разбором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знаем, что слово делится на слоги, ударение выделяет один слог, а звуки называются по порядку. Сегодня эти умения помогут аккуратно сравнить, как слово пишется и как оно слышится.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— «хобот»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«хобот» состоит из пяти букв и пяти звуков. Оно удобно для разбора, потому что здесь буквы и звуки совпадают почти без сюрпризов.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два слога: хо-бот. Ударение падает на первый слог: хо́бот. Сначала слово звучит протяжно, а потом короче и твёрже.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длинный нос слона. Слон им берёт воду и еду, а ещё может ловко хватать разные предметы.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«хобот»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помогает услышать слово точно и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[х] в начале слова «хобот»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в слове — [х]. Это согласный, глухой и твёрдый звук. Его произносят с лёгким выдохом, будто тихо подул ветерок.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этот звук слышится особенно ясно. Он словно открывает слово и сразу помогает узнать его на 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[о] в слове «хобот»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[о]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стоит в ударном слоге, поэтому звучит ясно, громко и отчётливо. Его легко услышать даже без лишнего старания.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[о]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находится в безударном слоге. Он тоже есть в слове, но звучит тише и короче, чем ударный.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гласные помогают разделить слово на слоги. Без них слово было бы трудно прочитать и произнести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звук [б] в середине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[б] — звонкий и твёрдый согласный. Он стоит между двумя гласными, поэтому в слове «хобот» слышится чётко и уверенно.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не исчезает и не меняется при произнесении слова. Он остаётся на своём месте, как аккуратный середнячок в строю.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произнести слово медленно, [б] легко выделить. Он звучит ясно, потому что вокруг него нет шумных помех.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звук [т] хорошо слышится в конце слова. Он глухой и твёрдый, а значит, разбор подтверждает, что слово записывается очень точно.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слове совпадает с количеством звуков, поэтому запись получается точной.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слова «хобот» по материалу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слово — «хворост»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«хворост» состоит из семи букв и шести звуков. Оно звучит немного сложнее, чем «хобот», потому что в начале есть особое сочетание букв.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два слога: хво-рост. Ударение падает на первый слог: хво́рост. Первый слог звучит более ярко, а второй — короче.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заметить, что буквы и звуки не всегда совпадают один к одному. Именно поэтому его интересно разбирать по шагам.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сухие тонкие веточки. Они легко ломаются и часто хрустят, почти как маленький лесной трескучий оркестр.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разбирается слово «хворост»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показывает, где буквы совпадают со звуками, а где нет.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слове «хворост» звуков меньше, чем букв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«хворост» буквы х и в пишутся рядом, но на слух они образуют единое начало слова. Поэтому букв в записи больше, чем отдельных звуков при произношении.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несовпадение показывает, что письмо и звучание не всегда идут нога в ногу. Чтобы не ошибиться, нужно внимательно слушать слово и называть звуки по 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81580"/>
            <a:ext cx="794400" cy="6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[х] в слове «хворост»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[х] слышится в самом начале слова и сразу помогает узнать его. Разбор всегда начинается с первого звука, потому что он открывает всю звуковую цепочку.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произносится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согласный, глухой, твёрдый звук. Он произносится с лёгким выдохом, будто тихо шуршит ветерок. Звук короткий, но очень заметный.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не пропустить первый звук и не смешать его с соседними. Если произнести слово медленно, [х] слышится чётко и помогает начать анализ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букв х и в в начале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«хворост» буквы х и в стоят рядом в самом начале. Вместе они помогают верно прочитать слово, не разрывая его на лишние части.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важно помнить: буква не всегда обозначает отдельный звук. Иногда она участвует в общем звучании слова и помогает ему звучать плавно и понятно.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разборе надо слушать не только каждую букву, но и всё слово целиком. Так легче заметить, где буква звучит отдельно, а где входит в сочетание.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«рост» состоит из четырёх звуков: [р], [о], [с], [т]. Он помогает услышать, как слово заканчивается твёрдо и чётко.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слышится в этом слоге, и он звучит коротко и твёрдо.
</a:t>
            </a:r>
            <a:endParaRPr lang="en-US" sz="177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слова «хворост»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«хобот» и «хворост»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начинаются звуком [х] и имеют ударение на первом слоге. Это удобно для сравнения: начало похоже, а запись и звучание дальше уже различаются.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«хобот» всё совпадает просто и понятно: пять букв и пять звуков. В слове «хворост» разбор требует больше внимания, потому что в начале есть сочетание букв.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звукового анализа двух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разборе слов «хобот» и «хворост».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этих словах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букву в отдельным звуком в слове «хворост». На письме она есть, но при произношении не всегда звучит сама по себе.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поставить ударение в слове «хобот». Без ударения слово слышится не так ясно, и разбор становится неточным.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перепутать слоги и звуки. Слогов может быть два, а звуков в каждом слоге — по-разному, поэтому их нельзя смешивать.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торопиться. Если произнести слово медленно и чётко, все звуки становятся заметнее, а разбор получается аккуратным и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медленно произнести слово вслух и послушать его целиком. Так легче заметить, какие звуки слышатся отчётливо, а какие требуют особого внимания.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хлопнуть столько раз, сколько в слове слогов. Этот простой способ помогает быстро проверить деление на слоги и не запутаться в разборе.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ударный слог и каждый звук по одному. Если какая-то буква не слышится отдельно, это сразу видно в схеме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и хворост: что общего и что различается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видно в подсчёте букв и звуков. В слове «хобот» они совпадают, а в слове «хворост» звуков меньше, потому что в начале есть особое сочетание букв.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начинаются звуком [х] и состоят из двух слогов. В обоих случаях ударение падает на первый слог, поэтому начало слова звучит особенно 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из уроков 118–119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учит слышать слово внимательно и спокойно. На примере «хобот» и «хворост» видно: буквы и звуки могут совпадать не всегда, а разбор помогает это понять.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2026-05-21T16:25:32Z</dcterms:created>
  <dcterms:modified xsi:type="dcterms:W3CDTF">2026-05-21T16:25:32Z</dcterms:modified>
</cp:coreProperties>
</file>