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литературном языке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язык, нормы и культура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формировался вместе с письменностью, книгами и обучением. Его развитие поддержали Ломоносов, Пушкин и лингвисты XIX–XX веков. Единые правила сделали речь понятной людям разных регионов и стали основой учебников, газет и документов.
</a:t>
            </a:r>
            <a:endParaRPr lang="en-US" sz="1475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складывался литературный язык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литературный язык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Обработанная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 — это не случайная разговорная речь, а специально отобранная и упорядоченная форма национального языка, пригодная для точного и понятного общения.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него действуют общие нормы произношения, выбора слов, построения предложений, написания слов и постановки знаков препинания, обязательные для всех носителей.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языка используется в учебе, книгах, газетах, научных текстах, выступлениях и официальной переписке, где особенно важны ясность и аккуратность.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Обязательность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литературного языка — единые правила для говорящих и пишущих. Они помогают избегать недоразумений и делают общение более точным.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культуры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литературный язык связан с грамотностью, речевой культурой и уважительным общением. Он помогает выражать мысли понятно, последовательно и уместно.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литературного языка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69967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существует благодаря нормам, которые закреплены в словарях, справочниках и учебниках. Они помогают выбирать правильные формы слов и строить речь без ошибок.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469967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позволяет передавать мысли ясно и без лишней двусмысленности. Благодаря этому слушатель или читатель быстрее понимает, что именно хотел сказать автор.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4699675" y="39116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понятен людям из разных городов и областей. Он объединяет носителей русского языка, несмотря на местные особенности произношения и словаря.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82332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литературного языка большой словарь и много способов выразить одну и ту же мысль по-разному. Это делает речь живой, точной и выразительной.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82332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нелитературной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отличается от диалектов, просторечия и случайных разговорных форм тем, что опирается на общие правила, а не на привычку отдельной группы людей.
</a:t>
            </a:r>
            <a:endParaRPr lang="en-US" sz="9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живой речи к норме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языковая норма постепенно складывается в обществе и закрепляется в словарях, школе и средствах массовой информации.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2406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7956" y="1498328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24068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формы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форма связана со звучанием: здесь важны произношение, ударение, интонация и умение строить диалог. Слушатель сразу замечает, насколько речь четкая и понятная.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форма требует точного написания слов, правильной пунктуации и связного построения текста. Ошибки здесь особенно заметны, потому что текст можно перечитать.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чаще используются короткие реплики, паузы и вопросы. Она удобна для разговора, обсуждения и объяснения мыслей в реальном времени.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текст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форма помогает создавать сочинения, конспекты и сообщения. В них особенно важно следить за последовательностью мыслей и грамотным оформлением.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устная, и письменная речь подчиняются нормам литературного языка. Разница между ними состоит в способе выражения, но не в требовании говорить и писать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словари и справочники по русскому языку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нормы отвечают за разные стороны грамотной речи.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норма отвечает за свою часть речи, а нарушение хотя бы одной снижает точность, грамотность и понятность высказывания.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нормы литературного языка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официальных ситуациях особенно важно говорить и писать по нормам, потому что цена ошибки там выше.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наиболее востребован там, где нужна точность и единообразие; в неофициальном общении чаще появляются разговорные формы.
</a:t>
            </a:r>
            <a:endParaRPr lang="en-US" sz="114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нужен литературный язык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 разговорная речь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обычно звучит свободнее и короче. В ней естественны неполные предложения, повторы, междометия и слова, которые помогают быстро выразить эмоции.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допустимо многое, что не подходит для урока, сочинения или официального ответа. Поэтому важно понимать, где нужна непринужденность, а где — соблюдение нормы.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литературного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требует более точного выбора слов и более строгого построения фразы. Он помогает передать мысль ясно, без лишних недомолвок и случайных ошибок.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разница в письменных работах школьника: там разговорные слова и упрощенные конструкции сразу снижают качество текста и мешают получить точный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 диалекты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связаны с определенной территорией и могут отличаться произношением, словами и формами. Эти различия показывают богатство языка, но не заменяют общую норму.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нужен, чтобы люди из разных регионов легко понимали друг друга. Общие правила делают общение ясным в школе, в книге и в переписке.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особенности могут быть уместны в семейной или устной речи, но в учебных, письменных и официальных ситуациях обычно нужен литературный язык.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 жаргон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помогает людям одной компании быстро узнавать «своих» и говорить короче. Но такие слова понятны не всем и подходят далеко не для каждой ситуации общения.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уроке, в сочинении или при ответе у доски жаргон часто звучит неуместно. В этих случаях лучше выбирать нейтральные слова литературного языка, чтобы речь была понятной и точной.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нужен там, где важно, чтобы тебя поняли люди разного возраста и из разных мест. Он помогает говорить вежливо, ясно и без лишних недоразумений.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без нормы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может делать высказывание живым и эмоциональным, но он не заменяет литературную норму. Если пользоваться им постоянно, речь становится менее ясной и менее аккуратной.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стиля свои языковые средства: где-то важна точность, где-то образность, а где-то строгость оформления и ясность формулировок.
</a:t>
            </a:r>
            <a:endParaRPr lang="en-US" sz="120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обобщение по функциональным стилям речи.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литературный язык нужен в разных сферах, но особенно важен там, где требуется точность, официальность и убедительность.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литературного языка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словари и справочники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Уточнить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помогает понять, что именно означает слово и в каком смысле его лучше употреблять. Это особенно важно, когда слово знакомо, но смысл кажется неясным.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Избежать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есть сомнение, справочник показывает литературный вариант и предупреждает о неправильных формах. Так школьник учится говорить и писать аккуратнее.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норму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Орфоэпические, орфографические и грамматические словари подсказывают правильное ударение, написание и форму слова. Они помогают не полагаться только на память или привычку.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Работать уверенно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учат самостоятельно проверять сложные случаи, а не гадать. Это развивает грамотность, делает речь точнее и помогает чувствовать себя увереннее на уроках и в письменных работах.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25951"/>
            <a:ext cx="4164900" cy="21314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орфоэпические и грамматические словари.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частые речевые ошибки и литературные формы, которые нужно запоминать и использовать в учебной и официальной речи.
</a:t>
            </a:r>
            <a:endParaRPr lang="en-US" sz="1224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разговорная форма нередко кажется правильной, но литературная норма может быть другой; поэтому слова и ударения важно проверять.
</a:t>
            </a:r>
            <a:endParaRPr lang="en-US" sz="117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в художественной литературе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дать персонажу особую речь, чтобы читатель сразу услышал его характер, возраст и настроение. Для этого в текст иногда вводят разговорные слова, но они остаются частью продуманного литературного строя.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героя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картина эпохи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произведении литературный язык помогает описывать события ясно и образно. Автор выбирает точные слова, чтобы показать место действия, переживания героев и важные детали, которые запоминаются надолго.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основа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сыграл огромную роль в развитии современного русского литературного языка. Его произведения показали, как можно соединить простоту, выразительность и красоту речи в одном тексте.
</a:t>
            </a:r>
            <a:endParaRPr lang="en-US" sz="1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заметны, когда человек отвечает устно, пишет сочинение или объясняет правило однокласснику.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развития речи; обобщение основных требований к хорошей речи.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речь складывается из нескольких равных по важности качеств: одного таланта к словам недостаточно без правильности, точности и уместности.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хорошей речи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литературную речь школьнику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776659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Читать 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хороших авторов расширяют словарный запас и показывают, как строятся ясные и красивые фразы. При чтении легче запоминать удачные выражения и замечать образцы литературной речи.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10740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Пользоваться словарями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 в ударении, значении или написании, нужно сверяться со словарем. Такая привычка постепенно делает речь точнее и помогает избегать ошибок в устных и письменных ответах.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644808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Тренировать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Пересказ, ответы на уроке и обсуждение прочитанного учат связывать мысли в логичный текст. Так школьник привыкает говорить связно, без лишних повторов и ненужных пауз.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76659" y="2597325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Писать свои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Сочинения, заметки и краткие ответы помогают учиться подбирать точные слова и строить предложения. Чем чаще человек пишет, тем лучше замечает свои слабые места в речи.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710740" y="2597325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Слушать речь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внимательно прислушиваться к учителям, одноклассникам и взрослым, чтобы замечать удачные выражения и неудачные формы. Это развивает языковой слух и чувство нормы.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соответствует ли речь норме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увидеть, что литературная норма проверяется сразу по нескольким признакам: уместности, правильности и связности.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уроках, в контрольных и экзаменах требуется ясная и правильная речь. Литературный язык помогает отвечать точно, понимать задания и показывать уровень своей грамотности.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 разговоре с разными людьми литературный язык помогает быть вежливым и понятным. Он снижает риск недоразумений и делает сообщение аккуратным.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сообщениях и публикациях в сети важно писать разборчиво и грамотно. Нормы литературного языка помогают звучать убедительно и не терять смысл в коротком тексте.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нормами показывает уважение к собеседнику и к родному языку. Это часть общей культуры человека, которая заметна и в устной речи, и в письме.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литературный язык важен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 — основа грамотной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объединяет людей, помогает учиться и общаться без ошибок. Если знать нормы, стили и словари, можно говорить и писать ясно, точно и уместно в любой ситуации.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2026-05-28T06:49:06Z</dcterms:created>
  <dcterms:modified xsi:type="dcterms:W3CDTF">2026-05-28T06:49:06Z</dcterms:modified>
</cp:coreProperties>
</file>