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1370" y="1221775"/>
            <a:ext cx="5509500" cy="19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и тождественные преобразования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упрощать выражения и сохранять их значение.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31370" y="3336445"/>
            <a:ext cx="4569300" cy="25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в школьной 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тождества встречаются в выражениях, формулах и уравнениях. Они помогают сокращать запись, делать решения понятнее и быстрее проверять ответ в задачах на площади, периметр и вычисления.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тождество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 всегда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 — это равенство, которое остаётся верным при всех допустимых значениях переменных. Его можно проверять подстановкой разных чисел, и результат не изменится.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не тождество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равенство выполняется только для некоторых значений переменной, это уже не тождество. Такое равенство называют уравнением, потому что у него есть отдельные решения.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тождествам относятся равенства вида a+a=2a, 3(x+4)=3x+12 и (x+1)^2=x^2+2x+1. В каждом случае обе части совпадают после преобразования.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01335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не зависит от выбора конкретного допустимого числа. Оно описывает одинаковый результат в разных формах записи и используется для преобразования выражений без изменения их 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и уравнение: в чём разница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ищет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нужно найти значение переменной, при котором равенство становится верным. Например, x+5=12 выполняется только при x=7, поэтому решений может быть одно или несколько.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проверяют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Тождество не решают, а преобразуют и проверяют. Равенство 2(x+4)=2x+8 верно при любом допустимом x, потому что обе части после раскрытия скобок совпадают.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помогает найти неизвестное число, а тождество — удобно переписать выражение и упростить вычисления. Это разные задачи, хотя внешне записи могут выглядеть похоже.
</a:t>
            </a:r>
            <a:endParaRPr lang="en-US" sz="111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799006" y="1995394"/>
            <a:ext cx="4038600" cy="114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преобразованиями важно определить, при каких значениях переменной выражение имеет смысл. Особенно внимательно проверяют дроби: знаменатель не должен равняться нулю, иначе запись становится недопустимой.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99006" y="3314902"/>
            <a:ext cx="4038600" cy="11440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5/(x-2) значение x=2 запрещено, потому что знаменатель обращается в ноль. Такие значения исключают заранее, ещё до сокращения или упрощения.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607" y="1965637"/>
            <a:ext cx="234932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4130" y="1965637"/>
            <a:ext cx="234932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1174" y="1965637"/>
            <a:ext cx="234932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1802" y="1979566"/>
            <a:ext cx="270716" cy="240637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распределительное свойство, чтобы убрать скобки и перейти к более простой записи. При этом каждый член в скобках умножается на общий множитель.
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с одинаковой буквенной частью объединяют, складывая или вычитая только коэффициенты. Так выражение становится короче, но его значение остаётся тем же.
</a:t>
            </a:r>
            <a:endParaRPr lang="en-US" sz="1052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Вынесение множителя
</a:t>
            </a:r>
            <a:pPr algn="l" indent="0" marL="0">
              <a:lnSpc>
                <a:spcPct val="100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выносят за скобки, если он повторяется в каждом слагаемом. Это помогает сделать запись компактнее и заметить общий смысл выражения.
</a:t>
            </a:r>
            <a:endParaRPr lang="en-US" sz="1054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числителе и знаменателе есть одинаковый множитель, его можно сократить. Но сначала нужно убедиться, что значение переменной не нарушает допустимые условия.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формулы позволяют быстро раскрывать квадрат суммы, квадрат разности и разность квадратов. Они экономят время и часто используются в алгебраических преобразованиях.
</a:t>
            </a:r>
            <a:endParaRPr lang="en-US" sz="925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приёмы преобразования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преобразуют 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упрощении выражения в алгебре.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 используют распределительное свойство умножения: число или буквенный множитель умножается на каждый член в скобках отдельно, без пропусков и сокращений.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и отрицательный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минус, знаки внутри меняются при умножении. Поэтому важно внимательно следить за каждым членом, особенно если рядом есть вычитание.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3(x+2)=3x+6, -2(4-y)=-8+2y и 5(a-1)=5a-5 показывают, как одно и то же правило работает в разных выражениях.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подобных слагаемых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считается подобным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слагаемые имеют одинаковую буквенную часть. Можно складывать или вычитать только их коэффициенты, потому что именно эта часть отвечает за одинаковую переменную.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упрощения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5x-2x, 7a+3a-a и 4m+2-3m+5 показывают, как несколько слагаемых превращаются в одно более удобное для вычислений.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объединяют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без буквенной части тоже приводят. Их складывают отдельно, а затем записывают рядом с буквенными слагаемыми, чтобы получить более короткое выражение.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формулы изучают в 7 классе и используют для быстрого преобразования выражений.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раскрывать квадрат двучлена и разлагать выражения на множители, не выполняя длинные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используются чаще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особенно удобна при разложении выражений и сокращении дробей, а две другие формулы чаще применяют при раскрытии скобок.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нужна формула разности квадратов, потому что она быстрее приводит выражение к удобному виду.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«Тождества и тождественные преобразования»
</a:t>
            </a:r>
            <a:endParaRPr lang="en-US" sz="9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приёмов преобразования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приёмы меняют вид выражения, но сохраняют его значение.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выражение можно записать короче или удобнее, не изменяя его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алгебры 7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общий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есть ли у всех слагаемых общий числовой или буквенный множитель. Это самый быстрый путь сделать выражение короче и удобнее для дальнейших преобразований.
</a:t>
            </a:r>
            <a:endParaRPr lang="en-US" sz="107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Вынести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выносят за скобки, а внутри оставляют то, что получается после деления каждого слагаемого. Например, 8x+12 превращается в 4(2x+3).
</a:t>
            </a:r>
            <a:endParaRPr lang="en-US" sz="1099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Использовать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подходит под формулу, применяют разность квадратов: x²-9=(x-3) (x+3). Такое разложение помогает сокращать дроби и решать уравнения.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тождеств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3400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(a+b)² описывает площадь квадрата со стороной a+b. Если разделить его на части, можно увидеть, откуда берутся слагаемые a², 2ab и b².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3400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a²-b² удобно понимать как разность площадей двух квадратов. Мысленно можно представить большой квадрат и меньший, вырезанный из него, чтобы получить произведение множителей.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533400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помогает не просто запомнить формулу, а понять, почему она верна. Поэтому такие схемы особенно полезны при первом знакомстве с тождествами.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тождественные преобразования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встречаются не только в упражнениях по алгебре, но и в задачах, где нужно упростить запись формулы или увидеть её 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они нужны в алгебре и геометрии, где часто приходится работать с выражениями и формулами.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школьной алгебры 7 класса
</a:t>
            </a:r>
            <a:endParaRPr lang="en-US" sz="9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перед скобками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забыть изменить знаки у всех слагаемых, если перед скобками стоит минус или отрицательный коэффициент. Это особенно заметно в выражениях с двумя и более членами.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коэффициента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раскрывает скобки, но пропускает множитель перед ними. Чтобы не ошибиться, нужно умножить каждый член в скобках на одно и то же число или букву.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Неподобные слагаемые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складывать выражения с разной буквенной частью, например x и x². Такие слагаемые не объединяются, потому что они обозначают разные величины и имеют разный смысл.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без 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важно сначала убедиться, что знаменатель не равен нулю. Иначе можно получить неверный ответ, даже если преобразование выглядит правильным.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тождество от уравнения.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53" y="1835776"/>
            <a:ext cx="572261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главным формулам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 формулы и увидеть, как они применяются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сокращают вычисления и показывают, как перейти от выражения к более удобной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7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3933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92" y="2057985"/>
            <a:ext cx="381790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61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5283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509937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получился неожиданным, преобразования помогают перепроверить решение по шагам. Так легче заметить ошибку в знаке, коэффициенте или формуле.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2264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Тождественные преобразования помогают записывать выражения короче и понятнее. Это облегчает дальнейшие вычисления и позволяет быстрее замечать одинаковые части в разных записях.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697610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и формулы сокращённого умножения часто помогают перейти от сложного уравнения к более простому виду, где решение видно сразу.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85283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преобразовано, в нём легче увидеть скрытую закономерность. Это особенно полезно в задачах, где нужно не только посчитать, но и объяснить ход решения.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делают выражения удобнее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Тождества помогают работать с выражениями точно и аккуратно: сохраняют значение, но делают запись проще. Именно поэтому раскрытие скобок, подобные слагаемые, формулы и разложение на множители так важны.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2026-05-29T21:05:39Z</dcterms:created>
  <dcterms:modified xsi:type="dcterms:W3CDTF">2026-05-29T21:05:39Z</dcterms:modified>
</cp:coreProperties>
</file>