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индустриального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деревни к фабрике, городу и машине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1927" y="0"/>
            <a:ext cx="8059745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вошёл в индустриальную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изменил не только производство, но и саму жизнь людей: работу, транспорт, города, состав общества и привычный ритм каждого дня.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промышленного переворота в Англии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960325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население Англии заметно увеличивалось, поэтому рос спрос на ткани, металл, уголь и продукты питания. Рынок становился шире, а производство — выгоднее для предпринимателей.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1960325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располагала крупными запасами угля и железной руды. Именно эти ресурсы стали основой для развития металлургии, энергетики и последующего промышленного производства.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3500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сельского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орудия труда, улучшенные методы обработки земли и более рациональное ведение хозяйства повысили урожайность. Это освободило часть людей от работы в деревне и дало рабочие руки для фабрик.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7733500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капиталы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Колонии, торговый флот и активная внешняя торговля приносили стране доходы. Накопленные капиталы можно было вкладывать в новые мастерские, машины и фабрики.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3360574" y="4676101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условия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спроса, ресурсов, денег и удобного положения на морских путях сделало Англию первой страной, где промышленный переворот начался раньше других европейских государств.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складывалось индустриальное общество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 хозяйстве и жизни людей в XVIII–XIX веках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2458" y="2400"/>
            <a:ext cx="8300734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 — главное изобретение эпохи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Усовершенствованная машина Джеймса Уатта, запатентованная в 1769 году, стала основой механического производства. Она приводила в движение станки, насосы и другое оборудование, не завися от силы ветра или воды.
</a:t>
            </a:r>
            <a:endParaRPr lang="en-US" sz="2741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фабрик и шахт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двигатели особенно помогли текстильным фабрикам и рудникам. Они позволяли работать быстрее, глубже добывать полезные ископаемые и размещать производство там, где было удобно предпринимателю.
</a:t>
            </a:r>
            <a:endParaRPr lang="en-US" sz="2741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использовали и на первых паровозах, а затем и на пароходах. Это ускорило перевозку людей и грузов, связало между собой города и рынки, а также сделало экономику более подвижной.
</a:t>
            </a:r>
            <a:endParaRPr lang="en-US" sz="27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из деревни в город ускоряли фабрики, новые рабочие места и развитие железных дорог.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Англия стала преимущественно городской страной: промышленность притягивала людей быстрее, чем сельская местность могла их удержать.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в Англии в XVIII–XIX веках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 по историческим процессам урбанизации Англии в XVIII–XIX веках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88649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отрасли промышленности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промышленность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прядильные и ткацкие станки резко увеличили выпуск тканей. Производство стало быстрее, а ткань — доступнее для широкого круга покупателей.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Угольная отрасль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стал главным топливом новой эпохи. Он обеспечивал работу паровых машин, металлургии и транспорта, поэтому добыча росла особенно быстро.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выплавки железа и стали сделали металл прочнее и дешевле. Это помогло строить машины, рельсы, мосты и фабричное оборудование.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машин превратилось в самостоятельную отрасль. Оно обеспечило фабрики сложным оборудованием и ускорило дальнейшее развитие промышленности.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245954"/>
            <a:ext cx="10121400" cy="56411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Аграрное и индустриальное общество: сравнение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труд, жизнь людей и хозяйство при переходе к индустриальной эпохе.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 опиралось на фабричное производство и рынок, тогда как аграрное — на землю и ручной труд.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двух типов общества по материалам темы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фабричного труда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рабочий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люди часто работали 12–14 часов, а иногда и дольше. Машины не останавливались, поэтому от рабочих требовали постоянной занятости и строгого соблюдения времени.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всей семьёй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предприятиях трудились мужчины, женщины и дети. Для владельцев это было выгодно, но для самих работников означало усталость, отсутствие отдыха и слабую защиту.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зарплата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труда была небольшой, особенно у неквалифицированных рабочих. Заработка часто едва хватало на жильё и еду, поэтому семьи жили очень экономно.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 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было шумно, пыльно и небезопасно. Травмы, переутомление и профессиональные болезни встречались часто, потому что техника ещё не обеспечивала надёжной защиты.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71" y="1891850"/>
            <a:ext cx="5567359" cy="428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9196" y="1891850"/>
            <a:ext cx="5567359" cy="428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помощники больших фабрик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дети часто присматривали за станками, переносили материалы и выполняли простую работу. Их нанимали потому, что они стоили дешевле взрослых и легче подчинялись распорядку. Но такая занятость быстро подрывала здоровье и лишала нормального детства.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Шахта вместо школы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шахтах и на вспомогательных работах дети трудились в тесноте, темноте и сырости. Они таскали корзины с углём и помогали взрослым, хотя были слишком малы для таких нагрузок. Именно эти картины заставляли общество задуматься о защите детей.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ограничения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в Великобритании начали принимать фабричные законы, ограничивавшие детский труд и продолжительность рабочего дня. Позднее подобные меры появились и в других странах. Так государство постепенно вмешалось в отношения между фабрикой и рабочей семьёй.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 и первые фабричные законы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связали угольные бассейны, фабрики и порты, сделав перевозки быстрее и дешевле для промышленности и торговли.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резкий рост после 1850 года: именно тогда железные дороги стали основой единого рынка и ускорили индустриализацию.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промышленный рост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динамика развития железных дорог в Великобритании, XIX век (обобщенные данные)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железные дороги изменили жизнь людей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точные расписания, а поездка перестала быть редким и долгим событием. Люди начали планировать встречи, работу и поездки по железнодорожному времени, более строгому, чем раньше.
</a:t>
            </a:r>
            <a:endParaRPr lang="en-US" sz="2283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объединили разные районы страны в единую сеть. Провинциальные города получили лучший доступ к рынкам, а крупные центры стали быстрее снабжаться всем необходимым.
</a:t>
            </a:r>
            <a:endParaRPr lang="en-US" sz="2361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хлеб, сырье и готовые изделия стали доставлять намного надежнее. Это помогло фабрикам работать без перебоев и сделало цены на многие товары более доступными для покупателей.
</a:t>
            </a:r>
            <a:endParaRPr lang="en-US" sz="2303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вокзалы, массовые пассажирские перевозки и поездки на большие расстояния. Железная дорога изменила представление людей о расстоянии и сделала передвижение обычной частью жизни.
</a:t>
            </a:r>
            <a:endParaRPr lang="en-US" sz="2229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545352"/>
            <a:ext cx="10121400" cy="4807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социальные группы индустриального общества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 породило более разнообразный состав населения и новые источники дохода.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индустриальном обществе усилилось разделение труда: доход зависел не от земли, а от фабрики, профессии и работы по найму.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индустриального общества XIX века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Буржуазия и рабочий класс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Владельцы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Буржуазия владела фабриками, банками, торговыми компаниями и транспортом. Ее доход зависел от прибыли, вложений и расширения дела, поэтому она была заинтересована в росте производства.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конфликтов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раздражали низкая оплата, длинный рабочий день и тяжелые условия труда. Между предпринимателями и рабочими нарастало недоверие, которое трудно было решить без изменений.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Наемный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не имели собственных машин и предприятий, а продавали свой труд за зарплату. Их положение зависело от числа заказов, дисциплины на фабрике и решения хозяина.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борьбы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защитить свои интересы, рабочие начали объединяться, проводить стачки и требовать перемен. Так постепенно возникли профсоюзы и организованное рабочее движение.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рабочие добивались улучшения жизни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борьбы за права трудящихся в XIX веке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город XIX века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быстро вырастали кварталы с заводами, складами и мастерскими. Вокруг них селились рабочие, поэтому городская застройка становилась плотной и шумной.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Вокзалы и железнодорожные линии превратили город в важный центр движения людей и товаров. Отсюда сырье шло на фабрики, а готовые изделия — на рынки.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Тяжелые 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Перенаселенность, грязный воздух и нехватка чистой воды делали жизнь многих горожан трудной. Санитарные проблемы часто приводили к болезням и ухудшали быт семей.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городские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торговые центры, склады и рабочие кварталы, а старые улицы менялись под нужды промышленности. Город все сильнее подчинялся ритму фабрик и транспорта.
</a:t>
            </a:r>
            <a:endParaRPr lang="en-US" sz="24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изобретение решало свою задачу: одни ускоряли производство, другие — перевозки, а третьи — связь и освещение городов.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прогресс охватил сразу несколько сфер жизни и стал главным двигателем экономических перемен XIX века.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технические изобретения XIX века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техники XIX века
</a:t>
            </a:r>
            <a:endParaRPr lang="en-US" sz="14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в разных странах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страна промышленного переворота. Здесь раньше других появились фабрики, паровые машины и железные дороги, поэтому Англия задала образец для остальных государств.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промышленности опирался на большие природные ресурсы, свободные территории и развитие транспорта. Железные дороги помогли соединить разные части страны.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Германия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шла следом за Англией, но неравномерно. Развитие ускоряли капиталы, реформы и рост внутреннего рынка, особенно во второй половине XIX века.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начался позднее, чем в Западной Европе. Сильное влияние сохраняло сельское хозяйство, а ускорение развития было связано с реформами и строительством железных дорог.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2974" y="2424999"/>
            <a:ext cx="4401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2974" y="4014434"/>
            <a:ext cx="440100" cy="352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2974" y="5584309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9274" y="7116474"/>
            <a:ext cx="427500" cy="42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2974" y="8724059"/>
            <a:ext cx="440100" cy="3520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промышленного переворота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Машинное производство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стало быстрее, массовее и дешевле. Машины вытеснили ручной труд во многих отраслях, а фабрика превратилась в основу экономики.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жители переезжали туда, где были рабочие места. Города быстро расширялись, а вместе с ними менялся быт, транспорт и устройство улиц.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противоречия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богатыми предпринимателями и наемными рабочими усилился. Неравенство стало заметнее, потому что доход и условия жизни распределялись очень по-разному.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Фабричный дым, отходы и шум ухудшали среду жизни в промышленных центрах. Люди все чаще сталкивались с загрязнением воздуха и воды.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 и 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начали объединяться, а в обществе появились требования реформ. Индустриальная эпоха ускорила развитие политических идей и борьбу за права трудящихся.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привело становление индустриального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 создало мир фабрик, железных дорог и больших городов, но одновременно принесло трудные условия жизни. Его развитие показало: прогресс требует и техники, и социальных реформ.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2026-06-02T08:30:56Z</dcterms:created>
  <dcterms:modified xsi:type="dcterms:W3CDTF">2026-06-02T08:30:56Z</dcterms:modified>
</cp:coreProperties>
</file>