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image" Target="../media/image-18-17.png"/><Relationship Id="rId18" Type="http://schemas.openxmlformats.org/officeDocument/2006/relationships/image" Target="../media/image-18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параллелограмма, треугольника и трапеции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высота — ключ к площадям трёх фигур.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площади важно уметь находить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помогает понять, сколько места занимает фигура на плоскости. В геометрии её часто находят по основанию и высоте, а не по всем сторонам сразу.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высота фигуры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 — это выбранная сторона, относительно которой считают площадь. Для одной и той же фигуры можно взять разные основания, и тогда высота будет меняться вместе с выбором стороны.
</a:t>
            </a:r>
            <a:endParaRPr lang="en-US" sz="1105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 — это отрезок, проведённый перпендикулярно к основанию. Она показывает расстояние между параллельными сторонами или между основанием и противоположной вершиной.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высоты — прямой угол с основанием. Если отрезок наклонён, он не подходит для формулы, даже если на рисунке выглядит почти вертикальным.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выбранная высота сразу даёт неправильную площадь. Поэтому в задачах сначала нужно найти перпендикуляр, а уже потом подставлять числа в формулу.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площадей трёх фигур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школьного курса геометрии, 8 класс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формулах присутствует высота, а множитель ½ появляется там, где площадь берётся как часть более крупной фигуры.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связаны одной идеей: площадь определяется через основание и высоту, а различия показывают, какая часть фигуры учитывается.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находят по формуле S = a·h, где a — основание, а h — высота. Удобство формулы в том, что нужно знать только два размера.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всегда считается через основание и высоту. Боковая сторона в вычислениях не заменяет высоту, если только к ней не построен перпендикуляр.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отрезать треугольник с одного края и переставить его на другой, получится прямоугольник. Его площадь такая же, поэтому формула становится понятной.
</a:t>
            </a:r>
            <a:endParaRPr lang="en-US" sz="962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прямоугольником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может быть сильно наклонён, но его площадь от этого не меняется. Важно не положение фигуры на листе, а перпендикулярная высота к выбранному основанию.
</a:t>
            </a:r>
            <a:endParaRPr lang="en-US" sz="922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не мешает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площадей в одной таблице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какие данные нужны для трёх фигур и как выглядит их формула площади.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обязательна во всех трёх случаях, а различие формул связано с числом оснований и наличием множителя ½.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школьного курса геометрии, 8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параллелограмма именно такая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5035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одну сторону параллелограмма за основание. От неё будет зависеть, где нужно проводить высоту и какие размеры использовать в вычислении площади.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967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Выбираем основание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01325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отрезать треугольник сбоку и перенести его на другую сторону, форма превращается в прямоугольник. При этом площадь не изменяется, потому что части просто меняют местами.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80651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Преобразуем фигуру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5230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площадь равна произведению основания на высоту. Значит, такая же формула подходит и для параллелограмма: S = a·h.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3162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Получаем формулу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площадь параллелограмма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правильный порядок действий при решении задач по геометрии.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площадь треугольника всегда вдвое меньше площади фигуры с тем же основанием и высотой.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школьного курса геометрии, 8 класс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равных треугольника складываются в один параллелограмм.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внутри параллелограмма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диагональ параллелограмма, он распадётся на два равных треугольника. У них одинаковые основание и высота, поэтому площади тоже равны. Каждый такой треугольник занимает половину всей фигуры, и это легко увидеть на чертеже.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делит фигуру пополам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не меняет расстояние между параллельными сторонами, то есть высоту параллелограмма. Поэтому оба треугольника можно сравнивать по одной и той же формуле. Такой рисунок удобно использовать как наглядную подсказку при запоминании S = ½·a·h.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высота — одинаковая логика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треугольника при изменении высоты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S = ½·a·h при a = 6 см.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неизменном основании площадь растёт пропорционально высоте, поэтому удобнее сравнивать фигуры по одному параметру.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высота, тем больше площадь; при увеличении высоты в 2 раза площадь также удваивается.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2275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трапеции — это её параллельные стороны. Именно их длины входят в формулу, потому что они задают «ширину» фигуры сверху и снизу.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2275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основания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872031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Множитель ½ появляется потому, что трапецию можно рассматривать как половину фигуры, составленной из двух одинаковых частей. Поэтому площадь получается меньше, чем у соответствующего параллелограмма.
</a:t>
            </a:r>
            <a:endParaRPr lang="en-US" sz="845" dirty="0"/>
          </a:p>
        </p:txBody>
      </p:sp>
      <p:sp>
        <p:nvSpPr>
          <p:cNvPr id="15" name="Text 5"/>
          <p:cNvSpPr txBox="1"/>
          <p:nvPr/>
        </p:nvSpPr>
        <p:spPr>
          <a:xfrm>
            <a:off x="6872031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делим на 2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2592194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проводят перпендикулярно от одного основания к другому. Она показывает расстояние между параллельными сторонами и всегда измеряется под прямым углом.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2592194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между ними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732113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 находят по формуле S = ½·(a+b)·h. Сначала складывают основания, затем умножают сумму на высоту и делят результат пополам.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732113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расчёт площади трапеции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формуле S = ½·(a+b)·h и проверке правильного выбора оснований и высоты.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трапеция связана с параллелограммом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новой фигуре высота остаётся той же, а основание становится суммой оснований исходной трапеции. Это позволяет сравнить площади без сложных построений.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общую фигуру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одна трапеция составляет половину полученной фигуры, в формуле появляется множитель ½. Именно поэтому площадь считают по половине суммы оснований.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 о формуле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две равные трапеции и соединить их, получится фигура с параллельными основаниями, которую удобно сравнить с параллелограммом.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две одинаковые трапеции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вычисления по стандартным формулам площади.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три типичных вычисления для разных фигур. В каждом случае важно правильно выбрать формулу и подставить нужные величины.
</a:t>
            </a:r>
            <a:endParaRPr lang="en-US" sz="1396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ответ зависит от основания и высоты; для треугольника и трапеции обязательно учитывается деление на 2.
</a:t>
            </a:r>
            <a:endParaRPr lang="en-US" sz="13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95" y="946950"/>
            <a:ext cx="3182610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площади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60850" y="14962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измеряют в квадратных единицах: мм², см², м². Это показывает, сколько квадратов выбранного размера помещается внутри фигуры.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60842" y="10705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единицы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850" y="276957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длины сторон даны в сантиметрах, то и площадь записывают в см². Нельзя оставлять ответ просто числом без указания единиц измерения.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60842" y="234394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длиной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960850" y="40429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одна клетка часто соответствует 1 см². Такой рисунок помогает пересчитывать клетки, сравнивать ответ с чертежом и замечать ошибки.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960842" y="36172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проверка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на клетчатой сетке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фигур одинаковой высоты на клетчатой сетке.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удобно сравнивать, когда они имеют одинаковую высоту: тогда заметно, как площадь меняется вместе с основанием.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основание при той же высоте, тем больше площадь; треугольник даёт половину площади соответствующего параллелограмма.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375" y="1564045"/>
            <a:ext cx="13980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49775" y="3301105"/>
            <a:ext cx="244650" cy="27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0800" y="1564045"/>
            <a:ext cx="244650" cy="2796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5650" y="1564045"/>
            <a:ext cx="244650" cy="2796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01105"/>
            <a:ext cx="27960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задачах на площадь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всегда перпендикулярна основанию, а наклонная сторона не подходит для формулы. Если выбрать не ту величину, площадь получится неверной даже при правильных вычислениях.
</a:t>
            </a:r>
            <a:endParaRPr lang="en-US" sz="12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высоту и сторону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без квадратных единиц считается неполным. После вычисления обязательно указывают мм², см² или м² в зависимости от того, в каких единицах были даны стороны.
</a:t>
            </a:r>
            <a:endParaRPr lang="en-US" sz="12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пишут единицы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основания иногда подставляют боковую сторону. Это ошибка, потому что основание — сторона, к которой опускают высоту, а не любая сторона фигуры.
</a:t>
            </a:r>
            <a:endParaRPr lang="en-US" sz="12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то основание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треугольника и трапеции нужно делить результат на 2. Если пропустить этот шаг, ответ будет вдвое больше правильного значения.
</a:t>
            </a:r>
            <a:endParaRPr lang="en-US" sz="12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½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могут быть подписаны лишние или вспомогательные отрезки. Перед вычислением нужно внимательно проверить обозначения, чтобы не подставить чужую величину вместо нужной.
</a:t>
            </a:r>
            <a:endParaRPr lang="en-US" sz="12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Считывают размеры неверно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готовый ответ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о какой фигуре идёт речь: о параллелограмме, треугольнике или трапеции. От этого зависит формула и набор величин, которые будут нужны для вычисления.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фигуру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мысленно оценить ответ: большая высота или большее основание обычно дают большую площадь. Если число выглядит слишком маленьким или слишком большим, стоит пересчитать.
</a:t>
            </a:r>
            <a:endParaRPr lang="en-US" sz="123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 размерами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формулы убедись, что основание и высота взяты правильно. Высота должна быть перпендикулярна основанию, а не совпадать с наклонной стороной фигуры.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основание и высоту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обязательно укажи квадратные единицы и не округляй число без необходимости. Аккуратная запись помогает избежать потери баллов из-за невнимательности.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ответ аккуратно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площадях фигур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Параллелограмм, треугольник и трапеция имеют разные формулы, но общая идея одна: сначала выбирают основание, затем находят высоту. Это делает задачи понятными и решаемыми.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2026-05-29T05:07:43Z</dcterms:created>
  <dcterms:modified xsi:type="dcterms:W3CDTF">2026-05-29T05:07:43Z</dcterms:modified>
</cp:coreProperties>
</file>