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Микроэволюция, видообразование, биоразнообразие: обзор ключевых тем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механизмов эволюции видов и разнообразия жизни на Земле.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понимание эволюции началось с Дарвина, открывшего естественные механизмы изменений видов. Микроэволюция объясняет изменения в популяциях, а видообразование создает биологическое разнообразие, поддерживающее экосистемы на планете.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эволюционной теории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— это изменения в генетическом составе популяций под влиянием факторов среды и случайных процессов, формирующих разнообразие внутри видов.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новые генетические варианты, обеспечивая сырье для эволюции и способствуя адаптациям.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вызывает случайное изменение частот генов, особенно в небольших группах, влияя на генетическое разнообразие.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отбирает особей с полезными признаками, повышая их воспроизводство и закрепляя адаптивные свойства популяции.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микроэволюции и её механизмы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17" y="2243143"/>
            <a:ext cx="1953673" cy="24698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692" y="2243143"/>
            <a:ext cx="1953673" cy="24698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292" y="2243143"/>
            <a:ext cx="1953673" cy="24698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3604" y="2243143"/>
            <a:ext cx="1953673" cy="24698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описание основных механизмов микроэволюции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71214" y="1510467"/>
            <a:ext cx="1856408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и его случайные эффекты
</a:t>
            </a:r>
            <a:pPr algn="l" indent="0" marL="0">
              <a:lnSpc>
                <a:spcPct val="100000"/>
              </a:lnSpc>
              <a:buNone/>
            </a:pPr>
            <a:r>
              <a:rPr lang="en-US" sz="28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малых популяциях частоты аллелей могут меняться случайно, что приводит к значительным генетическим отличиям между группами. Этот процесс влияет на изменение генетического разнообразия без целенаправленного отбора.
</a:t>
            </a:r>
            <a:endParaRPr lang="en-US" sz="793" dirty="0"/>
          </a:p>
        </p:txBody>
      </p:sp>
      <p:sp>
        <p:nvSpPr>
          <p:cNvPr id="15" name="Text 3"/>
          <p:cNvSpPr txBox="1"/>
          <p:nvPr/>
        </p:nvSpPr>
        <p:spPr>
          <a:xfrm>
            <a:off x="2564190" y="1510467"/>
            <a:ext cx="1856408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 источник новизны
</a:t>
            </a:r>
            <a:pPr algn="l" indent="0" marL="0">
              <a:lnSpc>
                <a:spcPct val="100000"/>
              </a:lnSpc>
              <a:buNone/>
            </a:pPr>
            <a:r>
              <a:rPr lang="en-US" sz="31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Разовые изменения в ДНК могут создавать новые признаки. Хотя большинство мутаций нейтральны или вредны, некоторые становятся основой для положительных биологических изменений и развития видов.
</a:t>
            </a:r>
            <a:endParaRPr lang="en-US" sz="894" dirty="0"/>
          </a:p>
        </p:txBody>
      </p:sp>
      <p:sp>
        <p:nvSpPr>
          <p:cNvPr id="16" name="Text 4"/>
          <p:cNvSpPr txBox="1"/>
          <p:nvPr/>
        </p:nvSpPr>
        <p:spPr>
          <a:xfrm>
            <a:off x="4690542" y="1510467"/>
            <a:ext cx="1889787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генетический поток
</a:t>
            </a:r>
            <a:pPr algn="l" indent="0" marL="0">
              <a:lnSpc>
                <a:spcPct val="100000"/>
              </a:lnSpc>
              <a:buNone/>
            </a:pPr>
            <a:r>
              <a:rPr lang="en-US" sz="33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особей между популяциями обеспечивает обмен генами, увеличивая генетическое разнообразие и уменьшая различия между группами.
</a:t>
            </a:r>
            <a:endParaRPr lang="en-US" sz="946" dirty="0"/>
          </a:p>
        </p:txBody>
      </p:sp>
      <p:sp>
        <p:nvSpPr>
          <p:cNvPr id="17" name="Text 5"/>
          <p:cNvSpPr txBox="1"/>
          <p:nvPr/>
        </p:nvSpPr>
        <p:spPr>
          <a:xfrm>
            <a:off x="6816898" y="1510467"/>
            <a:ext cx="1889788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естественного 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33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способствует выживанию и размножению наиболее приспособленных особей, что приводит к постепенному накоплению адаптивных признаков в популяции.
</a:t>
            </a:r>
            <a:endParaRPr lang="en-US" sz="9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 поддерживает средние значения признаков, уменьшая разброс вариаций и сохраняя статус-кво внутри популяции.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естественного отбора и их роль в микроэволюции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Дизруптивный отбор увеличивает долю крайних вариантов, способствуя образованию новых подгрупп и потенциальному видообразованию.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отбор смещает частоты признаков в сторону новых адаптаций, как это произошло при индустриальном меланизме у бабочек.
</a:t>
            </a:r>
            <a:endParaRPr lang="en-US" sz="9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генетической структуры популяций под влиянием факторов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Харди-Вайнберга и ее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описывает стабильность частоты аллелей в идеальной популяции без эволюционных влияний. Нарушения этого равновесия указывают на действие отбора, дрейфа, миграции или мутаций.
</a:t>
            </a:r>
            <a:endParaRPr lang="en-US" sz="1043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мутаций и миграций на генофонд
</a:t>
            </a:r>
            <a:pPr algn="l" indent="0" marL="0">
              <a:lnSpc>
                <a:spcPct val="100000"/>
              </a:lnSpc>
              <a:buNone/>
            </a:pPr>
            <a:r>
              <a:rPr lang="en-US" sz="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мутаций и приток генов из других популяций формируют генетическую структуру, создавая разнообразие и возможность адаптаций в меняющихся условиях.
</a:t>
            </a:r>
            <a:endParaRPr lang="en-US" sz="1091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индустриализации на окраску Peppered Moth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 в XIX веке из-за загрязнения изменился фон деревьев, что привело к росту доли меланистических форм бабочек для лучшей маскировки и выживания.
</a:t>
            </a:r>
            <a:endParaRPr lang="en-US" sz="11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определяется как группа организмов, способных к скрещиванию и образованию плодовитого потомства, объединенная общим генофондом и морфологическими характеристиками.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морфологические, биологические и генетические концепции видов, каждая из которых подчеркивает разные аспекты идентификации видов.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Изолирующие механизмы, такие как различия в размножении или поведение, препятствуют скрещиванию между близкими, но разными видами.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понимание понятия вида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Аллопатрическое видообразование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как источник новых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аллопатрическом видообразовании популяции разделяются физическими барьерами, что приводит к независимой эволюции. Это обеспечивает накопление генетических различий до образования новых видов.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Симпатрическое видообразование без физического разделения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Симпатрия возникает при экологическом или генетическом разделении внутри общей территории, например, через полиплоидию у растений, что способствует видообразованию без географической изоляции.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мутаций ведет к репродуктивной изоляции, ограничивая обмен генами между подгруппами и стимулируя возникновение новых видов.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Полиплоидия, характерная для растений, приводит к удвоению хромосомного набора, что создает мгновенный генетический барьер с исходной популяцией.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механизмы видообразования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и хромосомные перестройки изменяют структуру генома, что затрудняет скрещивание и способствует разделению видов.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аллопатрии генетическое разделение происходит из-за физической изоляции, а в симпатрии — внутри популяции за счет внутриигенетических изменений и барьеров.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аллопатрического и симпатрического видообразования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 дарвиновских вьюрков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Галапагосских островах одна популяция вьюрков разделилась на более 15 видов, адаптированных к разным экологическим нишам благодаря географической изоляции и естественному отбору.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Симпатрия африканских цихлид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африканских озерах цихлиды образуют новые виды внутри единого водоема, где экологические и генетические барьеры способствуют быстрому видообразованию без физического разделения.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барьеры, такие как горные хребты и водные преграды, ограничивают миграцию особей, приводя к разделению популяций и постепенной генетической дифференциации.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Постзиготические барьеры включают нежизнеспособность или стерильность гибридного потомства, что подавляет обмен генами и способствует закреплению видовой изоляции.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Изоляционные механизмы в процессе видообразования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изоляция проявляется через различия во времени размножения, брачных ритуалах и несовместимости строения половых органов, что препятствует успешному скрещиванию между группами.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и её роль в возникновении новых видов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 и самоопыление у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разных видов растений часто сопровождается удвоением хромосом — полиплоидией, что ведёт к появлению новых устойчивых форм с изменёнными признаками. Примером служит выведение сортов пшеницы с улучшенными агрономическими качествами.
</a:t>
            </a:r>
            <a:endParaRPr lang="en-US" sz="931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значимость гибридных форм
</a:t>
            </a:r>
            <a:pPr algn="l" indent="0" marL="0">
              <a:lnSpc>
                <a:spcPct val="100000"/>
              </a:lnSpc>
              <a:buNone/>
            </a:pPr>
            <a:r>
              <a:rPr lang="en-US" sz="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может расширить экологическую нишу видов, создать промежуточные формы и способствовать быстрой адаптации к новым условиям, что усиливает биологическое разнообразие и эволюционный потенциал.
</a:t>
            </a:r>
            <a:endParaRPr lang="en-US" sz="1043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животных: стерильность и исключения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гибриды, такие как мул, как правило, стерильны, что ограничивает их роль в видообразовании. Однако у некоторых рыб и амфибий возможна живучая и плодовитая гибридизация, способствующая возникновению новых видов.
</a:t>
            </a:r>
            <a:endParaRPr lang="en-US" sz="97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микроэволюции могут протекать постепенно, проявляясь в постепенном накоплении изменений, что характерно для филетической эволюции в течение длительных периодов.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и ритмы микроэволюции и видообразования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вымирания, такие как пермский и меловой кризисы, способствуют всплеску видообразования, создавая новые экологические ниши и стимулируя адаптивную радиацию.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индивидуальные периоды возможно возникновение быстрых изменений — квантовых скачков, когда за короткое время формируются существенно новые признаки и виды, ускоряя эволюционный процесс.
</a:t>
            </a:r>
            <a:endParaRPr lang="en-US" sz="9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видовое разнообразие улучшает устойчивость экосистем, позволяя им сохранять функции при изменениях внешних условий и снижать риски сбоев в пищевых цепях.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видов способствует эффективному круговороту веществ, улучшая использование ресурсов и повышая продуктивность экосистем, что особенно важно для поддержания биосферы.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являются тропические леса — экосистемы с рекордным биоразнообразием, обеспечивающие баланс климата и являющиеся местом обитания миллионов видов.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видового разнообразия в экосистемах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Адаптивная радиация: процессы и примеры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Цихлиды озёр Танганьика и Малави
</a:t>
            </a:r>
            <a:pPr algn="l" indent="0" marL="0">
              <a:lnSpc>
                <a:spcPct val="100000"/>
              </a:lnSpc>
              <a:buNone/>
            </a:pPr>
            <a:r>
              <a:rPr lang="en-US" sz="39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африканских озёрах более 500 видов цихлид произошли от одного общего предка. Быстрая адаптация к разным условиям привела к яркой морфологической и экологической диверсификации.
</a:t>
            </a:r>
            <a:endParaRPr lang="en-US" sz="1098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Диверсификация млекопитающих после динозавров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мелового вымирания млекопитающие быстро освоили различные экологические ниши, что привело к появлению множества новых видов с разнообразными адаптациями в строении и поведении.
</a:t>
            </a:r>
            <a:endParaRPr lang="en-US" sz="1010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Адаптивная радиация на Галапагосских островах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Дарвиновские вьюрки представляют пример эволюционного расхождения в ответ на различие островных условий, что способствовало формированию разнообразных видов с уникальными кормовыми стратегиями.
</a:t>
            </a:r>
            <a:endParaRPr lang="en-US" sz="101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ресурсы стимулирует развитие новых адаптаций, позволяющих обойти соперников и повысить шансы на выживание и размножение в изменяющихся условиях.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вызывает коэволюцию хозяев и паразитов, приводя к спецификации и возникновению защитных механизмов, что усиливает динамику видообразования.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формирует эволюционный «гонка вооружений», в которой жертвы развивают защитные черты, а хищники улучшают охотничьи способности, обостряя природный отбор.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способствует интеграции видов в сложные сообщества, где взаимные выгоды усиливают выживаемость и способствуют появлению новых экосистемных связей.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между видами как движущая сила эволюции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направлен на создание новых пород и сортов, ускоряя изменение генетического состава живых организмов в нужном человеку направлении.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местообитаний и применение технологий, включая ГМО, значительно изменяют естественные процессы эволюции, оказывая двойственный эффект на видообразование.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процессы видообразования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Акклиматизация и интродукция чужеродных видов приводят к смешению генофондов, иногда вызывая гибридизацию, но также угрожают автотонным видам и экосистемам.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кризис биоразнообразия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вымирания видов сегодня превышает естественный уровень в тысячу раз, главным образом из-за деятельности человека и разрушения экосистем.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среды обитания, загрязнение и изменение климата, а также инвазивные виды приводят к резкому снижению численности ключевых видов, например, черного носорога и пчел.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микроэволюции помогают создавать эффективные программы сохранения редких и исчезающих видов, учитывая генетические особенности популяций.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эволюционных процессов в современности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динамики видообразования важно для борьбы с антибиотикорезистентностью и прогнозирования вспышек заболеваний в современных условиях.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эволюционных принципов улучшает селекцию растений и животных, что способствует устойчивому сельскому хозяйству и биотехнологическим инновациям.
</a:t>
            </a:r>
            <a:endParaRPr lang="en-US" sz="9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итоги и значение эволюционных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лежит в основе видообразования и биоразнообразия, поддерживая устойчивость жизни. Сохранение видов требует учёта эволюционных процессов для эффективной защиты природы и устойчивого развития.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2026-05-10T05:48:57Z</dcterms:created>
  <dcterms:modified xsi:type="dcterms:W3CDTF">2026-05-10T05:48:57Z</dcterms:modified>
</cp:coreProperties>
</file>