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Пантомима: театр без слов
</a:t>
            </a:r>
            <a:pPr algn="l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Тело, жест и воображение создают смысл без слов.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показывает, как история может быть понятна без реплик. В ней особенно важны образ, точный ритм, внимание к партнёру и безопасная работа в классе.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театру пантомима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уже знаете о пантомиме?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говорит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лицо: по выражению глаз, бровей и губ часто сразу ясно, радуется человек, пугается или удивляется. Мимика помогает читать эмоции даже без слов.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 это видели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Пантомиму можно встретить в театре, кино, цирке и на занятиях. Вспомните сцену, где смысл передавался молча, и попробуйте назвать показанную эмоцию.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через жест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подсказывают, что происходит на сцене: персонаж зовёт, останавливает, ищет или берёт предмет. Один точный жест может заменить длинное объяснение.
</a:t>
            </a:r>
            <a:endParaRPr lang="en-US" sz="1199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тело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движение тела показывают характер героя. Прямая спина, наклон, напряжение или лёгкость помогают зрителю увидеть уверенность, усталость, осторожность или смелость.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пантомима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 — это театральное искусство, в котором смысл рождается из движения тела, мимики и жеста. Речь здесь не исчезает полностью, но уступает главную роль выразительности.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пантомиме особенно важны точность и ясность действия. Если жест неточен, зрителю труднее понять, что происходит, поэтому каждое движение должно быть осмысленным.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понятный всем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искусства понятен людям разных языков, потому что опирается на универсальные эмоции и знакомые действия. Поэтому пантомима легко выходит за границы одной страны.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не только смотрит, но и воображает недосказанное. Именно поэтому одна и та же сценка может восприниматься по-разному в зависимости от внимательности зрителя.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уличные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античном театре и на народных представлениях уже использовали выразительное молчаливое действие. Телесный язык помогал рассказывать историю там, где слова были не главными.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сцена и цирк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пантомима развивалась в сценическом искусстве и цирке, где ценились ясные жесты, комический эффект и умение удерживать внимание без длинных реплик.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как актёрская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пантомима стала частью актёрской подготовки: её использовали для тренировки пластики, наблюдательности и точности движений. Это сделало язык тела особенно важным.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как отдельный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пантомима укрепилась как самостоятельный театральный язык. Она стала не только приёмом, но и полноценной формой сценического искусства.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пантомимы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61638"/>
            <a:ext cx="2006400" cy="1771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8327" y="1161638"/>
            <a:ext cx="2006400" cy="17712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4900" y="1161638"/>
            <a:ext cx="2006400" cy="17712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1475" y="1161638"/>
            <a:ext cx="2006400" cy="17712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средства выразительности
</a:t>
            </a:r>
            <a:endParaRPr lang="en-US" sz="2364" dirty="0"/>
          </a:p>
        </p:txBody>
      </p:sp>
      <p:sp>
        <p:nvSpPr>
          <p:cNvPr id="11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1775" y="3445725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 лицо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актёра может изменить весь смысл сцены за секунду. Лёгкая улыбка, приподнятые брови или напряжённый взгляд помогают зрителю понять состояние героя без единого слова.
</a:t>
            </a:r>
            <a:endParaRPr lang="en-US" sz="925" dirty="0"/>
          </a:p>
        </p:txBody>
      </p:sp>
      <p:sp>
        <p:nvSpPr>
          <p:cNvPr id="13" name="Text 3"/>
          <p:cNvSpPr txBox="1"/>
          <p:nvPr/>
        </p:nvSpPr>
        <p:spPr>
          <a:xfrm>
            <a:off x="25583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как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в пантомиме похож на точный знак. Он объясняет действие: открыть, удержать, позвать, спрятать. Чем яснее направление руки, тем легче зрителю следить за историей.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462487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создаёт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создаёт образ целиком. По тому, как герой идёт, поворачивается, останавливается и переносит вес тела, зритель понимает его характер, настроение и даже возраст.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6691425" y="3441450"/>
            <a:ext cx="20064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собирает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Темпоритм управляет напряжением сцены. Быстрые движения делают эпизод тревожным или смешным, а медленные — торжественным или задумчивым. Именно ритм связывает отдельные жесты в цельное действие.
</a:t>
            </a:r>
            <a:endParaRPr lang="en-US" sz="8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44" y="3055087"/>
            <a:ext cx="18806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669" y="3055087"/>
            <a:ext cx="18806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жест, поза и пластика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помогает показать внутреннее состояние героя: радость, страх, сомнение, удивление. Даже небольшое изменение взгляда или губ делает эмоцию понятной для зрителя.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уточняет, что именно делает персонаж. Он может брать, искать, звать или останавливать. В пантомиме особенно ценится точность, потому что один жест заменяет фразу.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сообщает о характере и настроении. Открытая поза выглядит уверенно, сжатая — настороженно, а наклон или разворот корпуса могут показать усталость, интерес или сопротивление.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делает движение живым и осмысленным. С её помощью актёр показывает, что предмет тяжёлый, шаг — осторожный, а действие — быстрое или медленное.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актёр превращает невидимую вещь в понятный образ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Приём: воображаемые предметы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пространством и воображаемым партнёром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лестница или узкий проход требуют ясных границ. Если расстояние обозначено точно, зритель легко представляет пространство и понимает, как персонаж в нём движется.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Воображаемый партнёр существует через взгляд, паузу и ответное движение. Актёр должен как будто слышать другого человека, чтобы сцена выглядела живой и убедительной.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преграда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Воображаемая стена убеждает зрителя только тогда, когда актёр точно останавливает движение и показывает сопротивление. Мелкая ошибка в направлении руки сразу разрушает иллюзию препятствия.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предметов можно показать разговор, ожидание или спор. Важно не спешить: сначала направление взгляда, затем реакция тела, а уже потом следующий шаг.
</a:t>
            </a:r>
            <a:endParaRPr lang="en-US" sz="11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делают действие убедительным: взять, почувствовать, вернуть.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приём пантомимы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действия помогают зрителю поверить в невидимый предмет и понять замысел сцены.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слов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передать действие, если актёр точно работает телом.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пантомимы и наблюдение за её языком тела.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складывается из знакомых действий и эмоций, а не из слов: зритель быстро распознаёт движение, жест и паузу, поэтому понимает сцену почти мгновенно.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коротких безопасных упражнений для класса по пантомиме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упражнения для класса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делают пантомиму безопасной и точной.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на уроке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безопасности особенно важны на уроке: дистанция, мягкость движений и согласие партнёра. Они помогают работать выразительно, не создавая риска для себя и других.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42" y="1394038"/>
            <a:ext cx="569531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строятся на движении, но различаются по тону и сценическим приёмам.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сценических форм пантомимы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помогает увидеть, как пантомима меняет тон спектакля.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пантомимы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 и направления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Марсель Марсо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Марсель Марсо прославил пантомиму на мировой сцене. Его молчаливый персонаж Бип показал, как точно мимика, жест и пауза могут удерживать внимание без единого слова.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физический театр продолжает традицию пантомимы, соединяя движение, образ и драматическое действие. Он показывает, что тело на сцене может быть таким же выразительным, как речь.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школа повлияла на развитие сценического языка пантомимы, а цирковая клоунада добавила в него игру, ритм и яркий визуальный образ, понятный зрителю любого возраста.
</a:t>
            </a:r>
            <a:endParaRPr lang="en-US" sz="8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спектакле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глазами и выражением лица: именно они помогают понять, что чувствует персонаж, ожидает ли он опасность, радость или удивление.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уточняют действие: ими можно открыть, поднять, искать, остановить или позвать. Чем точнее жест, тем яснее зрителю становится смысл сцены.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направление взгляда помогают собрать сцену в единое целое. Иногда короткая остановка делает движение заметнее и выразительнее, чем лишний жест.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показывает характер и состояние героя: уверенность, напряжение, усталость или осторожность. Даже неподвижность может многое рассказать о персонаже.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Сцены-образы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помогает показать сон, превращение или волшебство без длинных объяснений. Зритель сразу понимает, что привычная реальность на сцене меняется.
</a:t>
            </a:r>
            <a:endParaRPr lang="en-US" sz="1137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погонях и поисках пантомима делает действие понятным и быстрым. Направление движения, ускорение шага и взгляд помогают следить за событиями даже без реплик.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строятся на преувеличении, неожиданности и точной паузе. Благодаря этому небольшая ошибка персонажа становится смешной и запоминающейся.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спектакле пантомима часто служит связующим эпизодом между диалогами. Она удерживает внимание, добавляет ритм и делает визуальные сцены особенно выразительными.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в театральных постановках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чтению действия, паузы и эмоции в коротких заданиях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 понимание смысла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виды пантомимы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пантомимы главным остаётся тело: именно оно передаёт действие, характер и настроение, когда слова убраны и смысл нужно собрать из 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живёт в драме, комедии и цирке, потому что умеет быть и серьёзной, и смешной, и зрелищной 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пауза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связывает отдельные жесты в понятную сцену. Быстрый темп создаёт напряжение, медленный — ожидание, а пауза помогает зрителю заметить важную деталь.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зрителя завершает образ. Один и тот же жест может означать разное, но точная пластика направляет понимание в нужную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пантомима говорит без слов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Пантомима показывает, что слово на сцене не обязательно: движение, мимика и пауза тоже умеют рассказывать историю. Попробуйте короткую сценку — и вы увидите, как быстро рождается смысл.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2026-07-25T19:51:22Z</dcterms:created>
  <dcterms:modified xsi:type="dcterms:W3CDTF">2026-07-25T19:51:22Z</dcterms:modified>
</cp:coreProperties>
</file>