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Николаевич Островский: драматург русского реализма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русского репертуарного театра и мастер правдивой драмы.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века: время перемен и нового театра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 изменила городскую жизнь, усилила социальные противоречия и сделала театр важной площадкой разговора о морали, власти и человеческом достоинстве.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1823 — рождение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родился 31 марта 1823 года в Замоскворечье, среди купеческой и чиновничьей среды, которая позже станет живым материалом для его пьес.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 и суд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отца в суде познакомила будущего драматурга с наследственными спорами, долгами и семейными конфликтами, которые он наблюдал с ранних лет.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привычки и быт Замоскворечья сформировали его взгляд на людей и помогли создать узнаваемые характеры и достоверную речь персонажей.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Замоскворечье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путь к литературе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 и университет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учился в Первой московской гимназии, затем на юридическом факультете Московского университета, но курса не окончил. Уже тогда его особенно интересовали человеческие отношения и общественные нормы.
</a:t>
            </a:r>
            <a:endParaRPr lang="en-US" sz="1571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практика и наблюдение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суде дала ему опыт наблюдения реальных конфликтов и повседневных споров. Эти впечатления позже стали основой пьес, где бытовая точность соединяется с точным изображением характеров.
</a:t>
            </a:r>
            <a:endParaRPr lang="en-US" sz="15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пьесы и литературный успех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«Свои люди — сочтёмся!» показала купеческий мир без украшений: расчёт, обман и зависимость человека от денег. Именно эта прямота сразу выделила Островского среди современников.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вызвала резкий отклик читателей и цензуры, потому что затронула болезненные стороны общественной жизни. Автор показал, что драматургия может говорить о современности смело и точно.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Островский утвердился как наблюдатель русской жизни, умеющий соединять бытовую конкретность, сатиру и глубокое знание человеческой природы.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пьесы Островского и годы их создания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драматурга и их основные художественные акценты.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Островского последовательно раскрывают современную жизнь: от купеческой среды к психологической и социальной трагедии.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хронологии пьес А. Н. Островского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драматургии Островского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так, как говорили бы люди их среды: купцы, чиновники, мещане, бедные дворяне. Речь сразу показывает происхождение, привычки и скрытое напряжение.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не на случайности, а на столкновении интересов, характеров и общественных правил. Поэтому даже бытовая сцена у Островского звучит как серьёзный нравственный спор.
</a:t>
            </a:r>
            <a:endParaRPr lang="en-US" sz="1153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из жизни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 внимательно раскрывает мотивы поступков и внутренние противоречия героев. Его пьесы интересны тем, что внешне простая ситуация постепенно обнажает сложный выбор человека.
</a:t>
            </a:r>
            <a:endParaRPr lang="en-US" sz="1188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дома, торговли, семейных отношений и городского уклада создают убедительный мир сцены. Благодаря этому зритель узнаёт в пьесах не абстрактную схему, а реальную жизнь.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конкретность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пьес Островского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современной бытовой драмы показывает, что Островский прежде всего писал о своей эпохе.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корпуса пьес А. Н. Островского; схема носит учебно-иллюстративный характер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творчества составляют комедии и драмы; другие жанры расширяют диапазон, но не вытесняют главный интерес к современной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как центральная пьеса школьного курса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написана в 1859 году и стала одной из самых известных русских драм XIX века. В ней особенно ясно показан конфликт между свободой личности и давлением жестоких правил.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в этой пьесе воплощает стремление к нравственной правде и внутренней свободе. Её образ делает драму не только социальной, но и глубоко личной, психологически напряжённой.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Кабаниха и Дикой представляют мир страха, привычки и подавления. Именно поэтому критики увидели в пьесе образ «тёмного царства», где человеку трудно сохранить достоинство.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«Бесприданница»: трагедия любви и денег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так, что каждый новый разговор усиливает ощущение опасности и беззащитности героини. Для иллюстрации подходит напряжённый эпизод с замкнутым интерьером, внимательными взглядами и ощущением обречённости, которое постепенно охватывает весь спектакль.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где судьба превращается в сделку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живёт в пространстве, где человеческое чувство постоянно проверяется выгодой, репутацией и чужими ожиданиями. Её образ особенно выразителен на сцене: рядом с ней легко показать контраст между живой душой и холодным расчётом окружающих.
</a:t>
            </a:r>
            <a:endParaRPr lang="en-US" sz="1134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в мире расчёта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пьесах Островского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пьесам «Гроза», «Бесприданница», «Волки и овцы» и «Лес»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 создание русского национального театра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добивался репертуарного театра, где пьесы живут не один сезон, а постоянно возвращаются на сцену и формируют устойчивую традицию зрительского интереса.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укреплял профессиональную драматургию, в которой современная русская жизнь показывается точно и последовательно, без случайной эффектности и внешней театральности.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были особенно важны актёрская правда, естественная интонация и убедительное сценическое действие, чтобы зритель узнавал на сцене живых людей, а не условные схемы.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обработки европейских пьес расширяли круг чтения и постановок, а также помогали русскому театру развиваться в диалоге с мировой сценической культурой.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сказочные пьесы драматурга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пьесах Островского его интересовали не только события прошлого, но и нравы эпохи, особенности речи, уклад жизни и представления о власти.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«Снегурочке» фольклорный сюжет соединён с поэтическими образами природы и размышлением о любви, холоде, весне и пробуждении человеческого сердца.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расширяли его театр за пределы современного быта и показывали, что характеры людей формируются не только личными качествами, но и 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Островского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Островского особенно тесно связан с современным ему бытом, поэтому социальная среда у него всегда становится движущей силой действия.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пьесам А. Н. Островского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деньги, власть и семейное давление; именно они чаще всего запускают конфликт и определяют его трагический или сатирический итог.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«Снегурочка» и расширение границ драматургии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«Снегурочка» переносит зрителя в мир весеннего пробуждения, где природа и человеческие чувства существуют в едином ритме. Островский строит пьесу так, чтобы фольклорный сюжет звучал не как пересказ легенды, а как лирическое размышление о любви и одиночестве.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звучит как поэма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остаётся хрупкой и трогательной, потому что в ней соединяются холодная природа и стремление к теплу. Для сцены это даёт богатую визуальную палитру: костюмы, праздничные хоры, контраст зимних и весенних образов, особую музыкальность действия.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трудно забыть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Островского при жизни и после смерти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литературной и общественной репутации драматурга.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литературной рецепции А. Н. Островского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не ограничилось жизнью драматурга: после смерти его пьесы окончательно закрепились в культурном и образовательном каноне.
</a:t>
            </a:r>
            <a:endParaRPr lang="en-US" sz="16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56160"/>
            <a:ext cx="434400" cy="34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56160"/>
            <a:ext cx="434400" cy="34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персонажей и социальные типы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портрет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интонации и словарю у Островского сразу узнаются социальное положение, привычки и степень внутренней свободы персонажа.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типы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Купец, чиновник, приживалка, бедная невеста или самодур показаны через устойчивые речевые модели, а не через абстрактные определения.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столкновение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в пьесах редко бывают нейтральными: в них постоянно слышны спор, давление, скрытая угроза или попытка самооправдания.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помогает раскрыть характер глубже, чем прямое авторское объяснение, и делает конфликт убедительным для зрителя.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 сценическая популярность пьес Островского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пьесам поддерживается не только школьной программой, но и регулярными театральными постановками в разных форматах.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практики и театрального репертуара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произведения с ярким конфликтом и сильными характерами; реже обращаются к текстам, где важнее историческая или жанровая специфика.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показывают, как среда влияет на выбор человека, поэтому помогают критически смотреть на давление семьи, коллектива и общественного мнения.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убедительно раскрывает, как деньги меняют отношения между людьми, превращая доверие, любовь и репутацию в предмет расчёта и борьбы.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драматургии особенно остро звучат темы достоинства, неравенства и нравственной ответственности, которые остаются значимыми и сегодня.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частная судьба героя связана с устройством общества, а значит, литература помогает понять не только прошлое, но и настоящее.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Островский важен для современного читателя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Островский: театр, который говорит правду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сделал драму точным инструментом анализа общества и человека. Его пьесы соединили социальную правду, живую речь и глубокий психологизм, поэтому остаются классикой сцены и школы.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2026-05-23T10:51:41Z</dcterms:created>
  <dcterms:modified xsi:type="dcterms:W3CDTF">2026-05-23T10:51:41Z</dcterms:modified>
</cp:coreProperties>
</file>