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XVIII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Просвещение, война и права граждан изменили политическую карту мира.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революции одного века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Американская, Французская и Гаитянская революции связаны идеями Просвещения и кризисом старых порядков, но каждая пошла своим путём.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центра революционного века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Америке борьба развернулась в тринадцати колониях, которые сначала спорили с Лондоном о налогах, а затем о самом праве на самоуправление. Здесь революция быстро перешла от протестов к войне и независимости.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перелом начался в столице, но затронул всю страну: от Версаля до провинций и городских площадей. Именно здесь спор о реформах превратился в вопрос о том, кто обладает верховной властью.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острове Сан-Доминго революция вспыхнула в колониальном обществе, где плантации, рабский труд и расовое неравенство были основой экономики. Карибский бассейн стал пространством войны, освобождения и рождения нового государства.
</a:t>
            </a:r>
            <a:endParaRPr lang="en-US" sz="1186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бассейн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старые режимы оказались в кризисе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старый порядок держался на привилегиях и неравном распределении обязанностей. Когда одни сословия и группы почти не платили, а другие несли основное бремя, недовольство быстро превращалось в конфликт.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привилегии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дало языковую и идейную основу для протеста. Люди начинали говорить о правах, свободе и народе как о законных источниках власти, а не как о смелых абстракциях философов.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политические идеи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долги и рост расходов сделали реформы неизбежными, но опасными для правящих элит. Чем слабее становились финансы государства, тем острее спорили о налогах, представительствах и границах власти.
</a:t>
            </a:r>
            <a:endParaRPr lang="en-US" sz="886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Финансовое давление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и колониальные власти теряли доверие, потому что не могли убедительно объяснить свои решения и защитить привычный порядок. Это и называют кризисом легитимности: власть формально существует, но морально уже не убеждает.
</a:t>
            </a:r>
            <a:endParaRPr lang="en-US" sz="877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доверия к власти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идеи Просвещения стали лозунгами революций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Локк утверждал, что власть возникает из договора и должна защищать естественные права человека. Если правительство нарушает эти основы, общество вправе требовать перемен.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договор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связывал законность власти с народным суверенитетом. Из этого следовал важный вывод: не правитель, а граждане являются источником политической воли.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 источник власти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предложил разделить власть на несколько ветвей, чтобы ни одна из них не стала произвольной. Эта мысль позже превратилась в практическое требование конституционных ограничений.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власти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идеи превратились в программу действий для революционеров. Они требовали не только смены правителей, но и нового порядка, основанного на законе, согласии и ответственности.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философии к политике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крупных войн бюджеты оказались перегружены долгами, а налоговая система оставалась сословно несправедливой.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шли войны и рос долг, тем менее устойчивыми становились старые режимы.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проблемы старых режимов
</a:t>
            </a:r>
            <a:endParaRPr lang="en-US" sz="3596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о долге Франции и Великобритании XVIII века; для наглядности использована условная шкала.
</a:t>
            </a:r>
            <a:endParaRPr lang="en-US" sz="9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нарастал конфликт в колониях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власти усилили контроль над колониями после Семилетней войны, стараясь компенсировать расходы. Для колонистов это выглядело как попытка переложить на них чужой долг без их согласия.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налогам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меры 1774 года укрепили чувство, что речь идёт уже не о споре с министрами, а о будущем самоуправления. Конфликт из экономического быстро превратился в вопрос независимости.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протеста к разрыву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Колонисты считали, что не обязаны платить налоги парламенту, где у них нет представителей. Отсюда возник знаменитый принцип: налогообложение возможно только при политическом представительстве.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6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налогам без представительства
</a:t>
            </a:r>
            <a:endParaRPr lang="en-US" sz="1346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Гербовый сбор и последующие пошлины затронули повседневную жизнь: бумаги, товары и торговые операции. Именно поэтому недовольство вышло за пределы элит и стало массовым политическим движением.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в быту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независимости США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между колонистами и британскими войсками показали, что спор о налогах перешёл в вооружённый конфликт. С этого момента революция стала войной за политическое будущее.
</a:t>
            </a:r>
            <a:endParaRPr lang="en-US" sz="1379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1775: Лексингтон и Конкорд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конгресс объявил о разрыве с Британией и сформулировал право колоний на самостоятельное государственное существование. Документ придал войне ясную политическую цель.
</a:t>
            </a:r>
            <a:endParaRPr lang="en-US" sz="1379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 июля 1776: Декларация независимости
</a:t>
            </a:r>
            <a:endParaRPr lang="en-US" sz="1345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вступления Франции в войну конфликт приобрёл международный масштаб. Поддержка европейской державы усилила позиции повстанцев и изменила баланс сил на континенте.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1778: Франция вступает в войну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британской армии при Йорктауне стала решающим военным успехом американцев. Она показала, что колонии способны победить империю и добиться признания своей независимости.
</a:t>
            </a:r>
            <a:endParaRPr lang="en-US" sz="1395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1781: Йорктаун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закрепила Американская революция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Соединённых Штатов закрепила мысль, что колония может не только восстать, но и создать устойчивое государство. Это стало важным прецедентом для всего атлантического мира.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республика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опыт доказал, что революция может завершиться не хаосом, а устройством власти на основе закона. Именно поэтому он стал ориентиром для последующих реформ и споров о правах.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других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1787 года и Билль о правах 1791 года оформили систему сдержек и противовесов, а также основные гражданские свободы. Политическая власть получила чёткие рамки.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гарантии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Французской революции; Encyclopaedia Britannica.
</a:t>
            </a:r>
            <a:endParaRPr lang="en-US" sz="934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урожай и рост цен на хлеб усилили недоверие к власти.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неурожаев и финансового тупика во Франции.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1788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1789: начало Французской революции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 осенью 1789 года Декларация прав человека и гражданина и Августовские декреты закрепили новые принципы: гражданские права, равенство перед законом и отмену феодальных привилегий.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принципы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мае 1789 года Генеральные штаты превратились в Национальное собрание, заявив, что представляют весь народ. Это стало открытым вызовом сословному порядку и власти короля.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сословий к нации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 июля 1789 года взятие Бастилии превратилось в символ падения старого режима. Для современников это был знак, что политический конфликт вышел за пределы придворных переговоров.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Бастилии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 событий 1791–1792 годов во Франции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монархии к кризису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и Террор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1792 году Франция была провозглашена республикой, и источник власти начали связывать не с королём, а с нацией и революционным представительством.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республики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1793 году власть перешла к Комитету общественного спасения, который действовал в условиях войны и внутренних мятежей. Именно тогда революция стала более жёсткой и централизованной.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Комитет и война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Террора сопровождался массовыми арестами, революционным трибуналом и казнями противников. Этот этап был кратким, но сильно изменил восприятие революции в Европе.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и его цена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Термидор, Директория и новый этап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Термидора в 1794 году влияние якобинцев резко сократилось. Политика стала осторожнее, а лозунг революционного спасения сменился стремлением к порядку и стабилизации.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после Термидора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противоречия, революция уничтожила основы старого режима и открыла путь современной массовой политике, где борьба за власть стала связана с участием граждан и общественным мнением.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политический этап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Директория опиралась на более узкий круг собственников и чиновников, но не решила проблему дороговизны, дефицита и нестабильности. Поэтому режим оставался непрочным и зависимым от силы армии.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Директории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Французская революция стала поворотной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значение вышло далеко за пределы Франции: революционные идеи повлияли на европейские и американские движения XIX века, изменив представления о государстве и правах личности.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влияние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закрепила новый политический словарь: гражданин, нация, права и суверенитет. Эти понятия перестали быть абстрактными и превратились в основу публичной политики.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язык политики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показала, что власть можно объяснять не божественным правом, а волей народа и конституцией. Это стало важным аргументом для будущих движений за реформы.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легитимности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стала образцом для одних стран и предупреждением для других: преобразования могут расширять свободу, но при остром кризисе способны обернуться насилием и репрессиями.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 предупреждение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Гаитянская революция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1789 года идеи свободы и равенства вызвали новый конфликт: если во Франции говорили о правах человека, почему они не распространялись на порабощённых людей в колониях?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 свободы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Сан-Доминго был одной из самых богатых французских колоний: плантации сахара, кофе и индиго держались на труде порабощённых африканцев, а социальная система оставалась крайне жестокой.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Плантационная колония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население, свободные цветные люди и рабы имели разные права и интересы. Такое неравенство делало колонию нестабильной ещё до начала революционных потрясений во Франции.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неравенство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Гаитянской революции и роль Туссена Лувертюра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независимости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Гаитянской революции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Гаити стало первым независимым государством Нового Света, где власть получила бывшая колония рабов. Это событие резко изменило политическую карту Карибского бассейна.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государство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Гаитянский опыт усилил споры об отмене рабства в Атлантическом мире. Он показал, что идеи свободы могут выходить далеко за пределы Европы и Северной Америки.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Шире, чем Европа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подорвала представление о неизменности рабовладельческого строя. Для современников она доказала, что порабощённые люди способны не только восстать, но и создать собственную власть.
</a:t>
            </a:r>
            <a:endParaRPr lang="en-US" sz="908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рабству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три революции имели общие просветительские корни, но разный социальный смысл: от борьбы за представительство до освобождения от рабства и пересмотра самой идеи власти.
</a:t>
            </a:r>
            <a:pPr algn="l" indent="0" marL="0">
              <a:lnSpc>
                <a:spcPct val="90000"/>
              </a:lnSpc>
              <a:buNone/>
            </a:pPr>
            <a:r>
              <a:rPr lang="en-US" sz="1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 различие целей и показывает, как революции расширяли понятия гражданства и свободы.
</a:t>
            </a:r>
            <a:endParaRPr lang="en-US" sz="1548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характеристик американской, французской и гаитянской революций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революций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XVIII века не просто сменили режимы: они изменили сам язык политики. После них власть всё чаще оправдывали правами, конституцией и гражданством, а не традицией и привилегией.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эпохи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2026-07-26T06:58:24Z</dcterms:created>
  <dcterms:modified xsi:type="dcterms:W3CDTF">2026-07-26T06:58:24Z</dcterms:modified>
</cp:coreProperties>
</file>