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Ракообразные: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67 тысяч видов ракообразных населяют воды Земли, от мелких до крупных форм.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распространение ракообразных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Ракообразные, принадлежавшие членистоногим, появились около 500 миллионов лет назад. Сегодня они живут в морях, пресных водах, а некоторые — даже на суше и в почве, включая гигантских японских крабов-пауков.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ракообразных разделено на голову, грудь и брюшко. У многих голова и грудь объединены в головогрудь для защиты жизненно важных органов.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тела: основные отделы и органы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и панцирь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расположены две пары усиков: длинные антенны для ощупывания и короткие антеннулы для осязания. Вся поверхность покрыта защитным панцирем.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строения тела у представителей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содержит органы чувств и рот, адаптированные под питание и ориентацию в среде обитания различных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оснащён конечностями для движения и плавания, их форма меняется в зависимости от образа жизни ракообразного.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у большинства ракообразных несёт плавательные ножки, позволяющие эффективно маневрировать в воде.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крабов брюшко уменьшено и скрыто под головогрудью, а у дафний грудь вытянута для движения и фильтрации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17579"/>
            <a:ext cx="4022400" cy="1756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отличаются по числу видов, среде обитания и особенностям строения тела и конечностей.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ракообразных отражается в адаптации к разным экосистемам и 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энтомологических исследований и морских биологов.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отрядов ракообразных
</a:t>
            </a:r>
            <a:endParaRPr lang="en-US" sz="25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ракообразных: разнообразие ареалов
</a:t>
            </a:r>
            <a:endParaRPr lang="en-US" sz="2338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обитатели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креветки приспособлены к жизни при высоком давлении и низкой температуре, например, на дне океана возле гидротермальных источников.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раки обитают в проточных водах России, прячась под камнями и питаются детритом и растительностью.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ракообразные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живут во влажной почве и лесной подстилке, адаптировавшись к относительно сухим условиям по сравнению с водными сородичами.
</a:t>
            </a:r>
            <a:endParaRPr lang="en-US" sz="13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 ракообразные: строение и поведение
</a:t>
            </a:r>
            <a:endParaRPr lang="en-US" sz="261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пять пар ходильных ног, первая пара часто превращена в мощные клешни для защиты и добычи пищи.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сложными поведенческими реакциями — мигрируют, защищают территорию и строят норы для укрытия.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десятиногим относятся крабы, лангустины и крупные креветки, важные в экосистемах и промысле.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278" y="1248340"/>
            <a:ext cx="218019" cy="1937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02032"/>
            <a:ext cx="218019" cy="1937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5633" y="1239180"/>
            <a:ext cx="212117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Веслоногие рачки и дафнии: ключевые особенности
</a:t>
            </a:r>
            <a:endParaRPr lang="en-US" sz="2518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роль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планктонные организмы (1–2 мм), важные фильтраторы и пища для молоди рыб.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Обладают длинными усиками и прозрачно телом, что помогает им скрываться и эффективно фильтровать воду.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способны переживать засухи, образуя специальные покоящиеся стадии для выживания.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Клешни служат для защиты, захвата и дробления пищи, а также участвуют в демонстрациях и борьбе за территорию.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самцов некоторых видов одна клешня крупнее другой и используется для привлечения партнёров или отпугивания соперников.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особенности клешней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и линька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состоит из хитина, укреплённого кальцием, защищая тело от повреждений и высыхания. Он служит внешним каркасом.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растут, сбрасывая старый панцирь — процесс линьки, после чего формируется новый, более крупный скелет.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особенности пищеварительной системы
</a:t>
            </a:r>
            <a:endParaRPr lang="en-US" sz="2587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ракообразных устроен для механического измельчения пищи, включая твёрдый панцирь, что позволяет рационально использовать разнообразный рацион.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имеет последовательные отделы: пищевод, желудок с тёркой для дробления, кишечник и анальное отверстие, обеспечивающие эффективное усвоение питательных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питаются фильтрацией планктона, поеданием растительных остатков и мелких животных, а также охотой на добычу, используя клешни для захвата и измельчения еды.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170" y="841900"/>
            <a:ext cx="2970810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280600"/>
            <a:ext cx="22500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дыхания у ракообразных — жабры, расположенные на грудных конечностях или под панцирем. Жабры эффективно обеспечивают газообмен даже в водных условиях с низким содержанием кислорода.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кровообращение у ракообразных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3396750" y="1280600"/>
            <a:ext cx="23505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незамкнутого типа: сердце перекачивает кровь в полости тела, где происходит обмен веществ. Кровь содержит гемоцианин — синий пигмент, который помогает переносить кислород при низких температурах воды.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чувств: зрение, обоняние, слух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обладают сложными фасеточными глазами, обеспечивающими широкий обзор и различение движений в окружающей среде для поиска пищи и защиты.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Антенны и антеннулы служат органами осязания и обоняния, позволяя ракообразным воспринимать химические сигналы и механические раздражения.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обеспечивают эффективную навигацию, поиск пищи и избегание хищников, что важно для выживания в разнообразных средах обитания.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имеется орган слуха — статоцисты, которые помогают ориентироваться в пространстве и контролировать равновесие при плавании.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ракообразных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размножаются преимущественно половым путём, с внутренним или наружным оплодотворением, обеспечивающим разнообразие генетического материала.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многих видов вынашивают яйца на брюшных ножках или специальных выростах, что повышает шансы на успешное развитие потомства.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проходит с метаморфозом: из яйца вылупляются личинки, такие как науплиус или зоэа, которые затем превращаются во взрослых особей с характерной морфологией.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349053"/>
            <a:ext cx="4336500" cy="2225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ракообразных и их характеристики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отряды ракообразных, их число видов, примеры представителей и типичные среды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отрядов отражает адаптацию к разным средам обитания и специализацию в способах питания и передвижения.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таксономические исследования ракообразных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Крабы: особенности строения и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крабы и их адаптации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крабы обладают мощными клешнями для защиты и добычи питания. Их сплюснутое тело позволяет скрываться в узких щелях и каменистых укрытиях, что помогает избегать хищников.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крабы и их поведение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крабов обитают на суше и способны дышать воздухом благодаря специализированным дыхательным органам. Они умеют копать норы и передвигаться по сухому грунту, что расширяет экологические ниши.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Креветки: особенности и значение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 включают множество мелких видов, обитающих от прибрежных зон до глубоководных морских областей свыше 5000 метров.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очищении морского дна, питаясь органическими остатками и способствуя переработке веществ в экосистемах.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выращивание креветок обеспечивает значительный вклад в мировую пищевую промышленность и экономику рыбной отрасли.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25934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7513" y="1911501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ракообразных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Веслоногие рачки и дафнии служат пищей для рыб и водоплавающих птиц, поддерживая баланс в водных экосистемах.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Самоочищение 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способствуют разложению органических веществ, что помогает сохранять чистоту и здоровье водоёмов.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присутствие влияет на конкуренцию и выживание других организмов, способствуя стабильности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играют ключевую роль в рыболовстве и пищевой промышленности, обеспечивая устойчивый источник белка и экспортную продукцию в многих странах.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их панцирей получают хитин, используемый в медицине и фармакологии, а лабораторные исследования расширяют знания о развитии и экологии беспозвоночных.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Промышленное, прикладное и научное значение
</a:t>
            </a:r>
            <a:endParaRPr lang="en-US" sz="27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ракообразных в природе и жизни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незаменимые участники экосистем, поддерживающие пищевые сети и чистоту вод. Их биологическое и экономическое значение подчёркивает необходимость охраны и рационального использования.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2026-05-09T15:07:45Z</dcterms:created>
  <dcterms:modified xsi:type="dcterms:W3CDTF">2026-05-09T15:07:45Z</dcterms:modified>
</cp:coreProperties>
</file>