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П. Астафьев: писатель о памяти, войне и совести
</a:t>
            </a:r>
            <a:endParaRPr lang="en-US" sz="2856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человека, для которого правда жизни стала главным литературным принципом.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Астафьев: жизнь, ставшая литературой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вырос в Сибири, рано потерял близких, прошёл фронт и стал писателем, чьи книги помогают школьникам говорить о долге, памяти, природе и нравственном выборе.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Сибирское детство как источник его произведений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выводит на первый план рыбака, охотника, деревенского мальчишку, старика или женщину-труженицу. Через этих героев он показывает повседневную жизнь без прикрас и лишней идеализации.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сиротство и необходимость рано взрослеть научили Астафьева особенно внимательно смотреть на боль, бедность и несправедливость. Именно эта личная память сделала его прозу такой человечной.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Овсянка, Енисей и тайга сформировали зрительный и эмоциональный мир Астафьева. Поэтому в его прозе так убедительно звучат запахи, звуки, труд и суровая красота севера.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опыт и правда о войне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героического украшательства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прошёл войну как обычный солдат, поэтому в его книгах нет парадного тона. Он пишет о страхе, усталости, голоде и потерях так, чтобы читатель почувствовал реальность фронта.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победы в судьбе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его военной прозе — судьба простого человека, а не красивые лозунги. Повести «Пастух и пастушка» и «Прокляты и убиты» особенно ясно показывают, как война испытывает совесть и характер.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48618"/>
            <a:ext cx="4225529" cy="20195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В. П. Астафьева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Астафьева объединяют память, природу, войну и нравственный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книгах писатель возвращается к одним и тем же большим темам, но раскрывает их в разных жизненных ситуациях.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собрания сочинений В. П. Астафьева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Астафьева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часто у Астафьева переплетаются личный опыт, наблюдение за жизнью и разговор о совести.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смысловые центры — война и память, но все темы сходятся в вопросе человеческой ответственности.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тем по произведениям В. П. Астафьева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поклон»: книга о детстве и семейной памяти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возвращает читателя в сибирскую деревню, где всё держится на труде, привычках и близости людей друг к другу. Это не фон, а живая среда взросления героя.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близкие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бабушка и другие родственники, чьи поступки становятся нравственными ориентирами. Через них Астафьев показывает, как человек учится добру и ответственности.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детства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соединяются первые радости, обиды и утраты. Писатель показывает, что детские впечатления не исчезают, а на всю жизнь определяют характер и взгляд на мир.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взрослеет через труд, стыд, сострадание и умение замечать чужую боль. Поэтому книга читается как история становления человека, а не только как воспоминания о прошлом.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«Царь-рыба»: человек и природа в одном конфликте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«Царь-рыбе» природа показана не как красивый пейзаж, а как живой мир со своей силой и уязвимостью. Человек, нарушающий её законы, неизбежно сталкивается с моральной расплатой.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символ повести — царь-рыба, вокруг которой строится история жадности и бесчестного поступка. Через этот образ Астафьев напоминает: уничтожая природу, человек разрушает и самого 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нравственный конфликт в прозе Астафьева
</a:t>
            </a:r>
            <a:endParaRPr lang="en-US" sz="2329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событий в рассказах, повестях и очерках писателя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Астафьева: простота, точность, выразительность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использует живую разговорную речь и народные слова, поэтому его текст звучит естественно. Благодаря этому даже сложные чувства героев становятся понятными и близкими читателю.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стиль строится на точных бытовых деталях: одежде, работе, звуках природы, фронтовой обстановке. Такие детали помогают увидеть событие не в общем, а во всех важных подробностях.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умеет говорить просто, но очень образно. Короткие фразы, яркие сравнения и внимательное описание природы делают его прозу эмоциональной и запоминающейся.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и деревенская проза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показывает деревню не как украшенную картинку, а как живой мир с тяжёлым трудом, бедностью, заботами и крепкими семейными связями, которые удерживают людей вместе.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природа и деревенский быт всегда рядом: река, лес, огород, рыбалка, сенокос. Эти детали создают правдивую атмосферу и помогают увидеть повседневную жизнь сибирской глубинки.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особенно внимательно относится к памяти о родных, соседях и детстве. Через эти образы он показывает, как человек учится состраданию, ответственности и уважению к чужому труду.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не идеализирует сельский уклад: он пишет и о трудностях, и об ошибках людей. Именно поэтому его проза звучит честно, убедительно и остаётся близкой читателю.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В. П. Астафьева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биографии писателя связан с опытом, который потом вошёл в его прозу.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Астафьева развивалась вместе с его книгами: личный опыт становился основой главных тем.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В. П. Астафьева; даты общеизвестны, 1924–2001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признание писателя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оценка литературы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Астафьева были отмечены крупными государственными премиями, что подтвердило значение его прозы для отечественной культуры. Его имя оказалось в одном ряду с наиболее заметными русскими писателями второй половины XX века.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в учебной программе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и рассказы Астафьева изучают в школе и в вузах, потому что в них есть ясные нравственные вопросы и живые человеческие характеры. Они помогают обсуждать войну, память, природу и выбор между добром и равнодушием.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которого помнят
</a:t>
            </a:r>
            <a:pPr algn="ctr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ценят Астафьева за честность и правдивость. Его тексты не теряют силы, потому что говорят о том, что важно в любое время: о совести, ответственности и уважении к жизни вокруг.
</a:t>
            </a:r>
            <a:endParaRPr lang="en-US" sz="10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21838"/>
            <a:ext cx="341226" cy="2729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06673"/>
            <a:ext cx="341226" cy="30331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21838"/>
            <a:ext cx="341226" cy="272981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Астафьева: обычные люди в трудных обстоятельствах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на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герой у Астафьева часто устал, ранен и напуган, но продолжает идти вперёд. Через это писатель показывает цену мужества и внутренней стойкости.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мальчишка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 его прозе быстро взрослеет, потому что рано сталкивается с потерей, трудом и ответственностью. Такой герой учится отличать честность от слабости.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Рыбак или охотник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персонажи тесно связаны с природой и должны уважать её законы. Их поступки особенно заметны, когда человек проверяется жадностью, терпением и совестью.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и труженицы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Старики, бабушки и женщины-труженицы хранят память семьи, помогают и поддерживают других. В их образах особенно ясно видно уважение Астафьева к простому человеку.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главных тем прозы Астафьева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жизненные области чаще всего становятся для Астафьева источником нравственных вопросов.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у Астафьева связаны с одной задачей: показать, как человеку сохранить совесть и не разрушить важное.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В. П. Астафьева; сопоставление ключевых мотивов произведений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Астафьева важны сегодня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помогают говорить о войне честно и понятно, без громких лозунгов. Читатель видит не абстрактный подвиг, а судьбу живого человека и цену каждого решения.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учит бережному отношению к природе. В его текстах река, лес и животные не просто фон, а часть мира, за которую человек отвечает.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близки темы дружбы, потерь, семьи и первых нравственных выборов. Поэтому его книги легко обсуждать на уроках и связывать с личным опытом.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язык и правдивые детали делают прозу Астафьева убедительной и сегодня. Она помогает задуматься о совести, уважении и ответственности перед другими.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жизненный путь Астафьева стал основой его книг
</a:t>
            </a:r>
            <a:endParaRPr lang="en-US" sz="2423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биографии писателя с темами его прозы и этапами творческого роста.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в произведениях Астафьева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дом и испытание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Астафьева природа — это не просто место действия, а родной дом человека. Она может быть щедрой и красивой, но одновременно строгой и требовательной.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отражение чувств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Пейзажи в его книгах часто помогают понять настроение героя. Тихая река, тёмная тайга или холодный ветер передают тревогу, одиночество, надежду и внутреннее очищение.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проза Астафьева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его книгах усиливаются через точные детали, живую речь и правдивые человеческие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чувства связаны с состраданием и грустью: именно они делают прозу Астафьева глубокой и запоминающейся.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тем и художественных особенностей произведений В. П. Астафьева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П. Астафьев: писатель, который учит помнить и отвечать за свои поступки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соединил фронтовой опыт, сибирское детство и честный взгляд на человека. Его книги помогают помнить прошлое, беречь природу и выбирать совесть.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2026-05-19T05:25:16Z</dcterms:created>
  <dcterms:modified xsi:type="dcterms:W3CDTF">2026-05-19T05:25:16Z</dcterms:modified>
</cp:coreProperties>
</file>