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естественный отбор: ключевые идеи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Наследуемые признаки, поддерживающие выживание и размножение через естественный отбор.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теории адаптаций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Дарвина до современной генетики — эволюционная теория объясняет адаптации как ключ к биологическому разнообразию и выживанию видов.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— изменённый признак организма, унаследованный и дающий преимущество в конкретных условиях среды, например, сезонное увеличение жирового слоя у животных.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проявляться в строении, физиологии или поведении, обеспечивая лучшую защиту, питание или размножение в среде обитания.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адаптациям повышается шансы на выживание и передачу генов следующим поколениям, что поддерживает эволюционный процесс.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адаптация?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 физиологические адаптации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изменяют внешние черты — панцирь, окрас. Физиологические касаются внутренних процессов: регулирование температуры, сохранение воды в организме.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выражаются в действиях: сезонные миграции, строительство укрытий и специфические формы общения внутри вида.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адаптаций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адаптаций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рекомбинации генов создают вариации, некоторые из которых благоприятны в определённых условиях.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выбирает и закрепляет эти альлели, увеличивая их частоту в популяции.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устойчивость бактерий к антибиотикам благодаря мутациям, защищающим от лекарств.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окраски у бабочек демонстрируют связь генетических вариаций с приспособлением к окружающей среде.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этапов естественного отбора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Опирается на наследственную изменчивость и выживание приспособленных особей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окраски берёзовых пядениц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загрязнения окружающей среды преобладали светлые окраски, обеспечивающие маскировку на светлой коре берёзы.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индустриального загрязнения потемнела кора, и выжили преимущественно тёмные особи, не заметные для хищников в изменившихся условиях.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805" y="1804000"/>
            <a:ext cx="34545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5356" y="3336371"/>
            <a:ext cx="271425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и толстый слой жира сохраняют тепло и защищают от холода в суровом климате Арктики.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смена окраски шерсти помогает маскироваться на снегу зимой и среди растительности летом.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и тюлени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обтекаемой формы и изолирующий подкожный жир обеспечивают теплопотери минимальными в ледяной воде.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арктических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аккумулируют воду в толстой мякоти, а утолщённая кожура снижает испарение влаги.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Редуцированные листья уменьшают площадь испарения, а разветвлённые корни глубоко добывают редкую влагу.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Долговременный естественный отбор усиливает эти признаки, повышая устойчивость растений в засушливых условиях.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 сухому климату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и растений: сравнительный анализ
</a:t>
            </a:r>
            <a:endParaRPr lang="en-US" sz="2473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адаптаций разных организмов с описанием биологической значимости.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разных царств организмов служат схожим целям выживания в экстремальных условиях.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 РФ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формирование адаптаций: резистентность микробов
</a:t>
            </a:r>
            <a:endParaRPr lang="en-US" sz="2297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 бактерий способствует быстрому накоплению мутаций, некоторые из которых обеспечивают устойчивость к антибиотикам, что приводит к появлению резистентных штаммов за короткие сроки.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случаи, когда стафилококки приобрели устойчивость к метициллину, а кишечная палочка быстро меняет доминирующие генотипы под давлением лекарств.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 неправильное применение антибиотиков усиливает селекционный отбор, ускоряя адаптацию патогенных микробов и усложняя лечение инфекций.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 нарастала быстро, особенно после интенсивного использования медикаментов в медицинской практике.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постоянное усиление адаптивных механизмов у бактерий под влиянием селективного давления антибиотиков, создавая глобальную проблему здравоохранения.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устойчивости бактерий к антибиотикам с 1950 по 2020 год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2022; научные публикации по микробиологии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и камуфляж как особые формы адаптаций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проявляется в подражании неядовитых видов ядовитым, что отпугивает хищников и увеличивает шансы на выживание.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ложнокобра имитирует окраску копии ядовитой кобры, мошеннически защищаясь от хищников.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позволяет животным сливаться с фоном среды: палочники напоминают ветки, а древесные лягушки — листья.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механизма уменьшают вероятность обнаружения и поедания, обеспечивая защиту от угроз благодаря внешнему виду.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к высокогорью у человека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коренного населения Тибета и Анд отмечается повышенный уровень гемоглобина и эритроцитов, что улучшает транспорт кислорода в условиях его дефицита.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наблюдается усиленное дыхание и биохимические изменения тканей, повышающие устойчивость к гипоксии при больших высотах над уровнем моря.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определяют приспособления: засушливость провоцирует утолщение кожи у рептилий для минимизации потерь влаги.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загрязнённых водоёмах у рыб развиваются специфические ферменты, позволяющие выживать в неблагоприятной химической среде.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включают физические защиты, например, шипы кактусов, отпугивающие травоядных, что способствует сохранению растений.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 в формировании адаптаций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Промедление с адаптацией из-за узкой генетической вариативности или резких изменений среды ведёт к массовому сокращению популяций и исчезновению видов.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2023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4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12 000 лет
</a:t>
            </a:r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 периодом, когда неуспешная адаптация к климатическим изменениям привела к вымиранию мамонтов и других видов.
</a:t>
            </a:r>
            <a:endParaRPr lang="en-US" sz="8449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Резистентность насекомых-вредителей к инсектицидам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например, хлопковые вредители, приобрели устойчивость к современным инсектицидам, что осложняет борьбу с ними в аграрной сфере и подталкивает к поиску новых методов защиты.
</a:t>
            </a:r>
            <a:endParaRPr lang="en-US" sz="100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птицы меняют поведение
</a:t>
            </a:r>
            <a:pPr algn="l" indent="0" marL="0">
              <a:lnSpc>
                <a:spcPct val="90000"/>
              </a:lnSpc>
              <a:buNone/>
            </a:pPr>
            <a:r>
              <a:rPr lang="en-US" sz="46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и воробьи начали использовать городские транспортные средства для перемещения и искать новые источники пищи, адаптируясь к урбанизированной среде и изменённым условиям.
</a:t>
            </a:r>
            <a:endParaRPr lang="en-US" sz="112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поведения насекомых-опылителей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другие опылители перестраивают предпочтения и взаимодействия с флорой городов, что отражает изменения растительного сообщества и способствует поддержанию экосистемы.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наблюдаемых адаптаций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19887"/>
            <a:ext cx="4921004" cy="2062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адаптаций к среде в разных биомах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адаптации организмов к различным биомам, отражая уникальность и многообразие приспособлений.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отражают условия среды и обеспечивают выживание и успешное размножение в различных биомах.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 РФ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узкой экологической нишей, такие как коала или панда, сильно зависят от ограниченного источника пищи, что снижает их шансы на выживание при изменениях.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генетический фонд и низкая вариативность замедляют адаптацию к новым условиям и увеличивают риски исчезновения.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глобальных изменениях среды гиперспециализированные организмы оказываются менее гибкими и подвержены эволюционным тупикам.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Гиперспециализация и её эволюционные пределы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— движущая сила эволюции и основа устойчивого будущего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адаптаций раскрывает механизмы эволюции, способствует прогрессу в медицине и охране природы, обеспечивая экологическую устойчивость и сохранение биоразнообразия для будущих поколений.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2026-05-10T02:16:07Z</dcterms:created>
  <dcterms:modified xsi:type="dcterms:W3CDTF">2026-05-10T02:16:07Z</dcterms:modified>
</cp:coreProperties>
</file>