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— граждане единого Отечества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наш общий дом: здесь живут разные люди, но одна Родина объединяет 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5994" y="360000"/>
            <a:ext cx="233201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гражданином — значит любить и беречь свою страну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знает символы России, соблюдает законы и понимает: у каждого есть права, обязанности и ответственность за общий дом.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удивляет масштабом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территорию, поэтому на её карте видно сразу много природных зон. Здесь соседствуют леса, степи, горы и моря. Такой размах помогает почувствовать, какой большой и разнообразной бывает Родина.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края до края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стране разное время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11 часовых поясов, и это очень заметно на большой карте. Пока в одном городе ещё утро, в другом уже наступает вечер. Для школьника это интересный пример того, как велика страна.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России легко найти большие города, длинные реки и знакомые морские берега. Они словно соединяют разные части страны в единое целое. Карта показывает: Отечество действительно огромно, но остаётся одним домом.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широкие реки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66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России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полосы — белая, синяя и красная — делают флаг России узнаваемым. Он поднимается на торжественных событиях и напоминает о стране, которой мы гордимся.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— это торжественная песня России. Его слушают стоя, потому что он помогает почувствовать уважение к Родине, общую память и единство людей.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двуглавый орёл с коронами. Этот символ встречается на важных документах и показывает силу, историю и государственное достоинство страны.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Конституция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— главный закон России. Она помогает людям жить по справедливым правилам, чтобы никто не был обижен и каждый чувствовал защиту государства.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Конституции записаны важные права: на жизнь, учёбу, труд, отдых и уважение достоинства. Эти права нужны взрослым и детям, чтобы жить спокойно и безопасно.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Конституция особенно важна: она учит жить дружно, беречь других людей и понимать, что свобода всегда связана с ответственностью.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напоминает, что все люди равны перед ним. Это значит, что для каждого важны честность, справедливость и уважение, а не сила или грубость.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единство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повседневные поступки людей укрепляют страну.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 — одна большая семья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национальных костюмах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надевают национальные костюмы, сразу видно, как красивы традиции разных народов. Рядом могут стоять русские, татары, башкиры, чуваши, якуты и другие ребята. Их объединяют дружба, улыбки и уважение друг к другу.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 песнями и танцами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свои песни, танцы и любимые блюда. На общем празднике это особенно заметно: звучат разные мелодии, а радость у всех одна. Так традиции становятся не разделением, а поводом для дружбы.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народный хоровод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России бережно хранят свои обычаи, но умеют собираться вместе. Общий хоровод, совместная игра или школьный концерт показывают простую истину: чем больше уважения, тем крепче становится большая страна.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звучат разные языки, но добрые слова понятны всем. Когда люди приветливы и внимательны, им легко жить рядом, учиться вместе и дружить.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пословицы, игры и семейные обычаи хранят память о прошлом. Они помогают детям узнавать, как жили предки, и передавать их мудрость дальше.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не мешают друг другу, если есть уважение. Наоборот, они делают Отечество ярким, как большой праздничный рисунок, где у каждого народа свой красивый цвет.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сказки и традиции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72310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9311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304960"/>
            <a:ext cx="468000" cy="41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4575" y="3278360"/>
            <a:ext cx="410550" cy="46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— часть большой страны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село или посёлок, где живёт ребёнок, становится его малой родиной. Здесь он учится замечать красоту знакомых улиц, двора и любимых мест.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спортивная площадка и двор — важная часть повседневной жизни. Если беречь их чистоту и порядок, становится приятнее учиться, играть и дружить.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двор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рядом с городом или деревней — настоящее богатство. Чистый берег радует людей и помогает помнить: беречь свой край значит беречь часть России.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берег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деревья и лес рядом с домом учат заботе о природе. Когда мы не ломаем ветки и не мусорим, край остаётся красивым и живым.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 лес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которой гордится Россия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реки России, например Волга, веками были дорогами для людей, городов и торговли. Берега рек помогают увидеть, как природа и жизнь человека связаны между собой. Чистая вода особенно важна, поэтому её нужно беречь.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соединяет берега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Озеро, похожее на сокровище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известно своей красотой и прозрачной водой. Оно напоминает, что природа может быть и величественной, и очень хрупкой. Когда люди заботятся о Байкале, они сохраняют богатство всей страны.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Камчатские горы, леса, Арктика и другие уголки России показывают, насколько разнообразна наша природа. Где-то шумят деревья, где-то лежит снег, а где-то блестит вода. Всё это — общий дом, который нужно беречь.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леса и северные просторы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истории страны сохраняется память о героях
</a:t>
            </a:r>
            <a:endParaRPr lang="en-US" sz="2575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первых защитниках земли Русской передавалась в былинах, летописях и семейных рассказах. Люди запоминали тех, кто стоял за Отечество, защищал слабых и берег мир.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защитники Руси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героями стали не только воины, но и люди труда. Они лечили, учили, строили города, делали открытия и помогали стране становиться сильнее.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врачи, учителя и строители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нашего времени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тоже видим героизм рядом: в честной работе, помощи людям и верности делу. Память о таких людях учит любить Родину не словами, а поступками.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 становится маленьким гражданином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учится каждый день и старается выполнять задания аккуратно. Так он развивает ответственность, терпение и умение доводить начатое дело до конца.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соблюдает правила класса и школы: не шумит, бережёт вещи, уважает труд учителя и одноклассников. Эти привычки помогают жить дружно и спокойно.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уважает старших, дружит с младшими и не обижает других, он учится жить в обществе. Такие хорошие дела постепенно становятся привычкой.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гражданин помогает дома и заботится о близких. Вежливое слово, помощь без напоминания и честный поступок делают человека надёжным и добрым.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дружбе и миру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из простых повседневных действий рождаются уважение, дружба и согласие в классе и в стране.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4895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48953"/>
            <a:ext cx="464400" cy="4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2315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095790"/>
            <a:ext cx="464400" cy="41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069990"/>
            <a:ext cx="46440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права есть у ребёнка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есть имя и фамилия. Это помогает чувствовать себя отдельным человеком, которого знают, уважают и называют правильно.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имя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могут учиться, читать, задавать вопросы и узнавать новое. Образование помогает развиваться, мечтать и выбирать своё дело в будущем.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образование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ребёнку трудно или опасно, взрослые и закон должны его защитить. Такое право помогает жить без страха и с доверием к людям.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защиту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имеет право жить рядом с близкими людьми, получать ласку и поддержку. Семья помогает чувствовать себя в безопасности и расти спокойно.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семью и заботу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имеет право на заботу о здоровье, прогулки, игры и отдых. Это помогает быть сильным, бодрым и готовым к учёбе.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здоровье и отдых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учиться старательно, выполнять задания вовремя и беречь учебники. Тогда знания приходят не только в голову, но и в привычку, а это очень полезно.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правила поведения, не шуметь без причины, быть вежливым и честным. Уважение к людям делает жизнь в классе и дома намного приятнее.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Надо беречь природу, не мусорить, экономно относиться к вещам и уважать труд взрослых. Маленькие аккуратные дела показывают любовь к Родине лучше громких слов.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обязан делать маленький гражданин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которые напоминают: мы одна страна
</a:t>
            </a:r>
            <a:endParaRPr lang="en-US" sz="264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 на площади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развеваются бело-сине-красные флаги, звучит музыка, а дети держат в руках маленькие ленточки. Семьи улыбаются, фотографируются и чувствуют, что вместе празднуют любовь к своей стране.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народного единства в городе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люди приходят на концерты, выставки и встречи, где вспоминают общую историю страны. На улицах много света, добрых лиц и ощущение, что рядом живут настоящие соседи по Отечеству.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у мемориала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памятника стоят дети, родители и ветераны. Кто-то держит цветы, кто-то — флаг, а кто-то тихо слушает рассказы о прошлом. В такой день особенно ясно, как важны память, благодарность и мир.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850" y="3260905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650" y="3296905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60905"/>
            <a:ext cx="360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00500" y="149919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53800" y="1499195"/>
            <a:ext cx="315000" cy="36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делают страну сильнее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Посаженное дерево украшает двор и помогает природе. Такой поступок учит терпению и заботе: сначала маленький росток, а потом большая польза для всех.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Посадить дерево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Поднести сумку, открыть дверь, принести воду или просто спросить, нужна ли помощь, — это простые, но очень важные дела. Они делают людей ближе.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соседу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тёплые слова, подарить открытку или цветы — это знак благодарности людям, которые многое сделали для страны. Память и уважение соединяют поколения.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Поздравить ветерана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двор, школьный участок или парк сразу становятся приятнее. Если каждый уберёт за собой, вокруг будет порядок, а земля скажет тихое спасибо.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мусор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Уступить место в автобусе или в очереди — значит показать внимание и уважение. Такое вежливое действие не требует силы, но делает мир добрее.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Уступить место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единство не означает одинаковость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России говорят на разных языках, но умеют слушать и понимать друг друга. Общие правила помогают жить рядом спокойно и дружно.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народов разные песни, костюмы и праздники, и это делает страну яркой. Разнообразие похоже на красивую мозаику: каждая часть важна.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были бы одинаковыми, мир стал бы скучным. А Россия интересна именно тем, что в ней много традиций, и каждая из них бережно хранится.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строится на честности, труде, дружбе и заботе о стране. Когда люди уважают различия, они не спорят из-за них, а учатся друг у друга.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изображении могут рядом стоять флаг, карта России и знакомые каждому детям символы. Они напоминают, что у нас одна Родина, одна история и общая ответственность.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карта страны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могут быть дети разных народов, зелёный парк и мирный город. Такой образ показывает: страна живёт, когда люди дружат, трудятся и берегут своё общее будущее.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город и будущее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Родина в одном образе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уважаем друг друга, бережём природу, знаем символы России и честно выполняем свои дела, Отечество становится крепче. Маленькие добрые поступки каждого делают страну красивой и сильной.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— много добрых сердец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2026-05-21T10:12:44Z</dcterms:created>
  <dcterms:modified xsi:type="dcterms:W3CDTF">2026-05-21T10:12:44Z</dcterms:modified>
</cp:coreProperties>
</file>