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мире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природа, люди и техника вокруг нас?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открывается через уроки, книги, наблюдения, прогулки и разговоры. Сначала ребёнок замечает одну деталь, а потом видит, как она связана с другими явлениями и людьми вокруг.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знания о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первый помощник в изучении мира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простого взгляда, но важно замечать не только предмет, а его форму, цвет, размер и движение. Так обычная вещь вдруг становится интересной.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следить, как меняется погода, распускаются листья или ведут себя птицы во дворе. Изменения помогают понять, что в природе всё движется и происходит не случайно.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похожие предметы, легче увидеть различия и сходство. А хорошая память помогает не потерять важные детали, чтобы потом спокойно проверить свои догадки.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внимательный взгляд часто рождает первый вопрос: почему так происходит? Именно из этого вопроса начинается новое открытие, даже если оно пока совсем маленькое.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нас: лес, поле, река и горы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деревьев, поэтому там больше тени и влаги. Здесь живут птицы, звери и насекомые, которым удобно прятаться среди ветвей и кустов.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луг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и на лугу растут травы, цветы и злаки. Открытое пространство любит солнце и ветер, а животным здесь нужно хорошо уметь прятаться.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можно увидеть водные растения, камыши, рыб и птиц. Влажная среда подходит тем, кто умеет жить рядом с водой и находить пищу у берега.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холоднее, а ветер часто сильнее. Поэтому растения и животные там приспосабливаются к суровым условиям, чтобы выжить и не замёрзнуть.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тундра, тайга, степи и пустыни. Каждая зона показывает, как живые существа приспосабливаются к холоду, жаре, влаге и сильному ветру.
</a:t>
            </a:r>
            <a:endParaRPr lang="en-US" sz="11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полезные приспособления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не мёрзнет благодаря густому меху и толстому слою жира. Такие особенности помогают ему жить среди льда и сохранять тепло даже в мороз.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долго обходится без воды и легко переносит жару. Это помогает ему путешествовать по пустыне, где вода встречается редко и её нужно беречь.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отлично плавает и ныряет, а быстрые ноги помогают многим животным спасаться от врагов. В природе каждый лишний рывок может оказаться очень полезным.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защищается иголками, а некоторые животные умеют маскироваться, чтобы их не заметили. Острые когти, длинные клювы и ночной образ жизни тоже помогают выживать.
</a:t>
            </a:r>
            <a:endParaRPr lang="en-US" sz="1008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нужны не только для защиты, но и для добычи еды. Острые зубы, быстрый бег, хороший слух и зоркие глаза помогают находить пищу каждый день.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 планеты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снабжают воздух кислородом, дают пищу и становятся домом для многих животных. Без зелёных помощников планета была бы гораздо беднее и тише.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есть корни, ствол, ветви, листья, цветки, плоды и семена. У кустарника и травянистого растения строение тоже различается, поэтому их легко отличить.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обычно высокие и живут долго, кустарники ниже и имеют несколько стеблей, а травы мягкие и быстро растут. У каждого растения своя удобная форма.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почки и цветы, летом растения особенно пышные, а осенью у многих созревают плоды и семена. Так природа аккуратно готовит новое поколение.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 погода каждый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жидкой, твёрдой и в виде пара. Лёд, снег и сосульки показывают замёрзшую воду, а туман и облака связаны с водяным паром.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воздух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он нужен людям, животным и растениям. Мы дышим им каждую минуту, поэтому чистый воздух особенно важен для жизни и здоровья.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зависит от температуры, ветра и облаков. Сегодня может светить солнце, а завтра пойти дождь, поэтому за окном лучше смотреть каждый день.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путешествует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снег, иней и роса показывают, как вода перемещается в природе. Она поднимается в воздух, собирается в облака и снова возвращается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Солнце и Луна в космосе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Земля всё время вращается, как большой шарик, который не может усидеть на месте. Пока одна сторона освещена Солнцем, на другой наступает ночь. Поэтому утром мы встречаем свет, а вечером — звёзды и сонные окна.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день и ночь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 небе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кружит вокруг Земли и каждый вечер выглядит по-новому. Иногда она похожа на тонкий серп, иногда — на круглый светлый шар. Если наблюдать за ней несколько ночей подряд, можно заметить её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города и карта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найти материки, океаны, страны, реки и крупные города. Она словно уменьшает огромную Землю до понятной картинки, где можно рассмотреть расположение разных мест.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Россию, Китай, Бразилию, Египет и многие другие государства. Так легче понять, насколько далеко друг от друга расположены разные части света.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 путь, помогает не заблудиться и понимать, где находится север, юг, запад и восток. Это полезно и в путешествии, и на школьном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мира и уважение к другим людям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везде нужны дружба, помощь и забота. Когда мы помним об этом, мир становится понятнее, а общение с другими людьми — добрым и спокойным.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без 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узнавать чужие обычаи с уважением, можно избежать ссор и недоразумений. Умение слушать и не смеяться над чужим помогает дружить гораздо легче.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есть особые костюмы, блюда, песни, сказки и праздники. Эти традиции делают каждую культуру неповторимой, как яркий рисунок, который интересно рассматривать.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люди говорят на своих языках, но доброжелательность понятна без перевода. Улыбка, вежливое слово и готовность помочь часто говорят громче любых учебников.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нужны людям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приходит на помощь, когда человек заболел, а пожарный — когда случилась опасность. Оба работают быстро и внимательно, потому что от их действий зависит здоровье и безопасность людей. Их труд требует смелости и точности.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нужна сразу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строят и учат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узнавать новое, а строитель создаёт дома, школы и детские площадки. Без таких профессий город был бы совсем другим: в нём не хватало бы знаний, уюта и надёжных стен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вошла в нашу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долгие ожидания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люди чаще передавали новости через письма и посыльных. Сообщения шли долго, поэтому важные известия приходили не сразу.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компьютер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телефон и компьютер: стало легче разговаривать, искать сведения и работать с текстами, рисунками и фотографиями.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транспорт и роботы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интернет, поезда, самолёты и роботы помогают учиться, общаться и быстро перемещаться, делая жизнь удобнее и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получают новые знания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узнаём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учебники открывают новые сведения о природе, людях, странах и технике. Из чтения можно узнать то, что не заметишь в повседневной жизни, и задать новые вопросы.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и обсуждаем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взрослым и ответы одноклассников помогают уточнить непонятное. Иногда короткое объяснение делает сложную тему ясной, как будто в голове зажигается маленькая лампочка.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замечать важные детали: цвет, форму, движение и изменения. Когда ребёнок сравнивает предметы и явления, он начинает лучше понимать, как устроен окружающий мир.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оказалось неверным, это не беда. Ошибка подсказывает, где нужно проверить ещё раз, и помогает сделать вывод точнее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и проверка предположения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Выдвигаем догадку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предположение: какой предмет утонет, где лёд растает быстрее или как изменится вода при нагревании. Это первый шаг к настоящей проверке.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опыта видно, что происходит на самом деле. Ребёнок замечает изменения и сравнивает их с тем, что ожидал увидеть до начала проверки.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нужно выполнять по порядку, не спеша и внимательно. Важно использовать подходящие предметы, не отвлекаться и соблюдать осторожность, чтобы результат был честным и понятным.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нужно записать результат и объяснить его словами. Если ответ не совпал с догадкой, появляется новая версия, и проверка начинается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новому знанию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проходит путь от удивления к проверенному выводу.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энциклопедии как источники сведений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можно найти сведения о животных, планетах, городах и людях. Они помогают понять то, что трудно увидеть своими глазами, и расширяют кругозор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удобны, когда нужен быстрый и ясный ответ. В них информация расположена по темам, поэтому нужный факт легче найти и запомнить.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 интересом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делает школьные темы понятнее и живее. Когда ребёнок читает с любопытством, даже сложный вопрос превращается в увлекательный поиск ответа.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рассказы и познавательные книги развивают речь, воображение и память. Новые слова встречаются в интересных историях и потом легче используются на уроках и в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экскурсии и живые впечатления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бережно хранят старинные вещи, картины, документы и находки археологов. Они показывают, как жили люди раньше, и помогают представить далёкое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предмет, макет или карта часто остаются в памяти дольше, чем текст. Когда можно рассмотреть вещь со всех сторон, знание становится более прочным.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позволяет увидеть памятники, улицы, парки и интересные места своими глазами. Так учебный материал перестаёт быть только картинкой на странице.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впечатления помогают понять, что школьные знания нужны не только на уроке. Они пригодятся дома, на улице, в поездке и в разговоре с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помогают каждый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окружающему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замечать, как устроены двор, школа и город вокруг дома. Тогда даже обычная дорога становится поводом для наблюдения и маленьких открытий.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знает, как вести себя в лесу, у реки или в парке, он не ломает ветки, не мусорит и не тревожит животных. Природа за это благодарно молчит, но заметно улыбается.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знаки и понимать правила помогает не заблудиться и не попасть в опасную ситуацию. Это важно по дороге в школу, во дворе и на улице.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температуре, ветре и осадках помогают выбрать шапку, куртку или зонт. Благодаря этому прогулка становится приятнее, а не превращается в приключение с холодным носом.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осязание, обоняние и вкус помогают замечать детали на прогулке, в книге и на уроке. Чем внимательнее ребёнок смотрит и слушает, тем больше узнаёт.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органов чувств помогают замечать мир вокруг и находить новые открытия каждый день.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мы узнаём, тем больше становится мир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Любопытство, наблюдение и вопросы открывают дорогу к знаниям. Чем больше ребёнок узнаёт о природе, людях, странах и технике, тем увереннее он чувствует себя в мире и в школе.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2026-05-26T06:53:20Z</dcterms:created>
  <dcterms:modified xsi:type="dcterms:W3CDTF">2026-05-26T06:53:20Z</dcterms:modified>
</cp:coreProperties>
</file>