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 синтаксический разбор: основа грамотной речи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предложение и как его разбирать?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в 7 классе: как устроена речь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понять, как слова объединяются в словосочетания и предложения. На уроке важно научиться находить грамматическую основу, различать виды предложений и объяснять знаки препинания.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завершённое сообщение, вопрос или побуждение. Именно поэтому оно воспринимается как самостоятельная единица речи, а не как случайный набор слов.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обязательно есть грамматическая основа: подлежащее и сказуемое или один главный член. Она показывает, о чём говорится и что об этом сообщается.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Интонационная оформленность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предложение звучит с определённой интонацией: спокойно, вопросительно или с усилением чувства. Интонация помогает понять смысл и границы высказывания.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предложение обычно заканчивается точкой, вопросительным или восклицательным знаком. Знак зависит от того, что именно хочет передать говорящий.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тоже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 состоит из одного слова: Например. Тихо. Весна. В таких случаях одно слово выражает понятную мысль и выполняет роль целого высказывания.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помогает определить смысл, интонацию и знак в конце предложения.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напрямую связана с интонацией и пунктуацией: по ней легче правильно читать и оформлять предложение.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предложений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предложений в учебном мини-тексте и помогает увидеть преобладающий тип речи.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встречаются чаще всего, потому что они лучше всего передают основное содержание 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для учебного анализа, 30 предложений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делает?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вошли в класс и сразу открыли тетради. В этом предложении подлежащее называет действующих лиц, а сказуемое показывает их действие. Именно так грамматическая основа помогает быстро понять главный смысл высказывания и не потерять его в подробностях.
</a:t>
            </a:r>
            <a:endParaRPr lang="en-US" sz="953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Вечереет. Морозит. Темно. Здесь нет привычной пары подлежащее — сказуемое, но предложение всё равно понятно. Один главный член передаёт основную мысль, поэтому односоставные предложения часто звучат кратко и выразительно.
</a:t>
            </a:r>
            <a:endParaRPr lang="en-US" sz="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синтаксический разбор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предложения в школьной практике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сложное предложение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состоит из двух и более грамматических основ. Каждая часть сообщает свою мысль, но вместе они образуют одно общее высказывание.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связаны по смыслу и интонации, а часто ещё и союзами. Благодаря этому текст звучит связно и логично.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содержит одну грамматическую основу. Это значит, что в нём есть один смысловой центр, вокруг которого строится всё высказывание.
</a:t>
            </a:r>
            <a:endParaRPr lang="en-US" sz="1014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между частями обычно ставится запятая. Она помогает показать границу между самостоятельными смысловыми отрезками.
</a:t>
            </a:r>
            <a:endParaRPr lang="en-US" sz="10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предложения помогают понять, кто действует, что делает и какие детали уточняют смысл.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образуют основу, а второстепенные уточняют действие, предмет и обстоятельства, делая высказывание точным и полным.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синтаксису,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в 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звучат очень ёмко: Вечереет. Морозит. Темно. Они передают состояние, действие или картину без лишних слов.
</a:t>
            </a:r>
            <a:endParaRPr lang="en-US" sz="1219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часто используются в описаниях природы, заголовках, кратких сообщениях и художественных текстах. Они помогают сделать речь живой и точной.
</a:t>
            </a:r>
            <a:endParaRPr lang="en-US" sz="1156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 — главное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легко увидеть, что весь смысл сосредоточен в одном главном члене. Именно он несёт основную информацию и заменяет привычную пару главных членов.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 содержит только один главный член, но при этом остаётся полноценным высказыванием. Смысл понятен без второй главной части.
</a:t>
            </a:r>
            <a:endParaRPr lang="en-US" sz="12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 нераспространённые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обычно короче, поэтому в них меньше подробностей и оттенков смысла.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распространённые предложения: они точнее передают картину и легче помогают раскрыть мысль 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для анализа на уроке русского языка,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929" y="2401195"/>
            <a:ext cx="299813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0854" y="3237659"/>
            <a:ext cx="59963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завершённости помогает услышать, что мысль закончена. В конце такого предложения ставится точка, потому что автор просто сообщает факт без сильного чувства или вопроса.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ждёт ответа, голос обычно повышается к концу. На письме это передаётся вопросительным знаком, который сразу показывает, что предложение требует отклика собеседника.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интонация выражает удивление, радость, тревогу или призыв. В таких случаях предложение заканчивается восклицательным знаком, который подчёркивает эмоциональную окраску высказывания.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разделить части высказывания, а повышение и понижение голоса подсказывают его смысл. Благодаря интонации легче определить границы предложения и выбрать нужный знак препинания.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синтаксическом разборе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и помогает сразу проверить, верно ли определены главные члены, тип предложения и пунктуация.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из-за спешки: сначала нужно найти основу, затем определить тип предложения и только после этого объяснять знаки препинания.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«Синтаксический разбор предложения».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грамматическую основу быстро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слово, которое сообщает, что делает предмет, что с ним происходит или каков он. Обычно именно сказуемое быстрее всего показывает смысловой центр предложения.
</a:t>
            </a:r>
            <a:endParaRPr lang="en-US" sz="1012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задайте вопрос от сказуемого и найдите слово, о котором говорится в предложении. Подлежащее связано со сказуемым по смыслу и помогает увидеть главную мысль.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 односоставные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подлежащего нет, и тогда предложение строится только вокруг одного главного члена. Так бывает в кратких сообщениях, описаниях природы и некоторых художественных фразах.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с второстепенными членами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Обстоятельства, дополнения и определения уточняют высказывание, но не составляют его основу. Чтобы не ошибиться, отделяйте смысловой центр от слов, которые только поясняют его.
</a:t>
            </a:r>
            <a:endParaRPr lang="en-US" sz="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предложения: пример из школьной жизни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 — ребята, сказуемое — шумят. Именно эти слова образуют смысловой центр, без которого предложение потеряло бы свою главную мысль.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 — обстоятельство места, весело — обстоятельство образа действия. Они уточняют, где и как происходит действие, делая картину более яркой.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весело шумят ребята. Это законченное высказывание, которое можно сразу проверить по интонации, смыслу и знаку в конце.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повествовательное, невосклицательное, простое и распространённое. Оно сообщает факт, не задаёт вопрос и не выражает сильного чувства.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что синтаксический разбор помогает увидеть не только основу, но и все детали, которые делают высказывание точным и понятным.
</a:t>
            </a:r>
            <a:endParaRPr lang="en-US" sz="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сложное предложение: сравнение признаков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можно проверять не по одному слову, а по всему строению предложения и его смысловым частям.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сложного предложения больше структурных элементов, поэтому оно требует внимательнее следить за связью частей и пунктуацией.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 материалам учебной темы «Простое и сложное предложение».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43958"/>
            <a:ext cx="397500" cy="353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предложений в речи и тексте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соединяются по смыслу и помогают тексту развиваться последовательно. Если связь между ними ясна, читателю легче понимать ход рассуждения, описание событий или объяснение правила.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предложения особенно полезны в описании, потому что позволяют добавить детали. С их помощью автор показывает признаки предмета, место действия и его особенности.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часто встречаются вопросы и побуждения. Они делают диалог естественным, помогают уточнять информацию, просить о действии и быстро обмениваться мыслями.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чередование коротких и длинных предложений создаёт ритм. Благодаря этому текст звучит живо, а важные моменты запоминаются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полного синтаксического разбора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выполнять разбор последовательно: от общего вида предложения к его отдельным частям и знакам препинания.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важна: если сначала определить общий тип предложения, затем легче объяснить его основу, второстепенные члены и знаки препинания.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синтаксического разбора по теме урока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разбирать предложения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понятия «предложение» помогает понимать текст глубже, а синтаксический разбор учит замечать основу, детали и пунктуацию. Это делает речь точнее, грамотнее и выразительнее.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2026-05-28T15:29:04Z</dcterms:created>
  <dcterms:modified xsi:type="dcterms:W3CDTF">2026-05-28T15:29:04Z</dcterms:modified>
</cp:coreProperties>
</file>