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хранят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наскальных знаков до электронных файлов — история памяти человечества.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знания не сохранять, их придётся открывать заново. Записи помогают не потерять опыт, историю и полезные открытия. Письменность появилась тысячи лет назад и стала для людей настоящей помощницей памяти.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беречь знания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сказки и устные рассказы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запоминали важное сами и передавали его друг другу словами. Старшие учили младших сказкам, песням, пословицам и семейным историям.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устных рассказах сохранялись правила жизни, добрые советы и память о важных событиях. Так люди узнавали, как вести себя, работать и заботиться друг о друге.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советы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песни делали знания яркими и запоминающимися. Их было приятно слушать, поэтому они легко переходили от одного человека к другому.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истории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рассказы были живыми, но при каждом повторе могли немного меняться. Поэтому память людей помогала, а запись со временем стала ещё надёжнее.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без изменений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рисунки и знаки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рисовали на стенах пещер животных и сцены охоты. Эти изображения помогали вспоминать, что было важным для племени.
</a:t>
            </a:r>
            <a:endParaRPr lang="en-US" sz="1597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на стенах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считать предметы или отмечать события, люди делали зарубки на дереве и камне. Такие знаки были простыми, но очень полезными.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отметки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знаки стали одним из первых способов сохранить сведения надолго. Они помогали не только помнить, но и передавать опыт другим.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следы памяти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таблички и иероглифы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Писали на прочном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странах для записей использовали глиняные таблички и камень. Такие материалы были удобны тем, что не портились так быстро, как обычные поверхности.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Обжиг и сохранность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обжига глиняная табличка становилась твёрдой, как маленький кирпичик памяти. Она могла храниться очень долго и не боялась времени так сильно.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табличках и камне записывали законы, счёт, письма и важные события. Так люди сохраняли то, что нужно было помнить многим поколениям.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писали иероглифами — особыми знаками для слов и звуков. Это письмо выглядело необычно и требовало долгого обучения.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книги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научились делать бумагу, писать стало намного удобнее. Записи можно было легко переносить, хранить и использовать каждый день.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бумаги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сначала переписывали вручную, поэтому на одну книгу уходило много времени. Их было немного, и каждую берегли очень осторожно.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 ценили почти как сокровища. Их хранили аккуратно, чтобы важные знания могли дойти до следующих поколений.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как сокровища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рядом с читателем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стоят книги на самые разные темы: от сказок до словарей. Сюда приходят не только читать, но и искать ответы на трудные вопросы. Тихие полки словно шепчут: «Знания уже здесь!»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учёбы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удобно заниматься после уроков и готовить сообщения. Здесь можно взять нужную книгу, полистать справочник и спокойно подумать. В таком месте учиться легче, потому что всё под рукой и никто не мешает книгам работать.
</a:t>
            </a:r>
            <a:endParaRPr lang="en-US" sz="122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спокойствия и порядка
</a:t>
            </a:r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залы, аккуратные ряды полок и бережное отношение к книгам делают библиотеку особенной. Она помогает знаниям быть доступными и детям, и взрослым. А ещё там очень хорошо думается — почти как у мудрой совы.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— дом книг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сделал книги доступнее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стали дешевле, их смогли покупать не только очень богатые люди. Знания постепенно становились доступнее для многих.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отпечатки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позволил делать много одинаковых страниц быстрее, чем при ручном переписывании. Книги начали выходить намного чаще.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издания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учебники, газеты и энциклопедии. Это помогло людям узнавать новости, учиться и находить нужные сведения гораздо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хранить знания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передаёт знания детям на уроках, а ученики слушают, задают вопросы и пробуют новое сами. Так отдельные сведения складываются в понятную картину.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объяснения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читают, пишут и считают. Эти навыки помогают не только учиться, но и лучше запоминать важные правила и факты.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письмо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тетради и задания помогают возвращаться к пройденному материалу. Когда ребёнок повторяет его несколько раз, знания становятся крепче.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тетради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 учат не просто слышать новое, а понимать его и использовать. Поэтому знания не исчезают, а остаются надолго.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знания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знание проходит свой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знания от наблюдения к передаче другим людям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 музеи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архивах бережно хранят письма, карты, фотографии и важные документы. По этим материалам можно узнать, что происходило много лет назад, будто открыть старую, но очень умную шкатулку.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бумаги и вещи не испортились, в хранилищах следят за температурой и влажностью. Если воздух слишком сырой или жаркий, память прошлого может пострадать.
</a:t>
            </a:r>
            <a:endParaRPr lang="en-US" sz="1314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2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собирают старинные игрушки, одежду, посуду и другие вещи. Они показывают, как жили люди раньше, чем играли дети и какие предметы окружали семьи каждый день.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 музеи помогают увидеть не только предметы, но и жизнь людей того времени. Благодаря им прошлое становится понятнее, ближе и даже немного живым.
</a:t>
            </a:r>
            <a:endParaRPr lang="en-US" sz="13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 электронные книги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тексты, картинки и учебные материалы можно хранить как файлы. Они живут в компьютере, планшете или телефоне и не занимают целую полку, как толстые книги.
</a:t>
            </a:r>
            <a:endParaRPr lang="en-US" sz="1304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в файлах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книги легко открываются и помогают брать с собой сразу много произведений. Один маленький экран может стать целой библиотекой, только без тяжёлого рюкзака.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важные файлы не исчезли, их защищают паролями и сохраняют копии. Тогда даже если устройство подведёт, нужные сведения можно будет вернуть.
</a:t>
            </a:r>
            <a:endParaRPr lang="en-US" sz="1354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потерь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материалы отправляют в облачное хранилище. Это помогает открыть их с разных устройств и сохранить знания в безопасном месте.
</a:t>
            </a:r>
            <a:endParaRPr lang="en-US" sz="135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в облаке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поиск информации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помогают найти нужную страницу за несколько секунд. Это удобно, когда нужно быстро узнать правило, найти картинку или вспомнить важный факт.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есть тексты, фотографии, видео и карты. Он соединяет очень много сведений, поэтому может стать большой помощницей для учёбы и любопытных вопросов.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источников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всё, что написано в сети, одинаково верно. Важные сведения лучше сверять по нескольким надёжным источникам, особенно если тема связана со здоровьем или историей.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полезен, но требует внимательности. Если встретилась странная новость, лучше не верить ей сразу, а сначала проверить, кто её написал и откуда взялась информация.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 сети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проверяют знания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смотрят, что происходит вокруг, и замечают изменения. Так рождаются первые вопросы и идеи, а потом начинается настоящее исследование, как маленькое приключение для ума.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наблюдения и выводы нужно записывать аккуратно. Тогда можно ничего не перепутать, сравнить данные позже и показать их другим людям без игры в испорченный телефон.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Исправляют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проверка показывает ошибку, её исправляют и снова всё проверяют. Так знания становятся точнее, а новые открытия помогают старым знаниям становиться ещё лучше.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пробуют разные способы и проверяют, что работает. Опыты помогают понять, почему что-то происходит именно так, а не иначе, и увидеть результат своими глазами.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Бабушкина сказка у стола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собралась за столом, и бабушка открыла старую книгу сказок. Дети слушали про смелость, доброту и осторожность, а тёплый свет лампы делал историю почти настоящей. Так в доме сохранялись не только слова, но и важные советы.
</a:t>
            </a:r>
            <a:endParaRPr lang="en-US" sz="126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к делу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дедушка чинил скворечник, он улыбнулся и сказал пословицу про труд и терпение. Сразу стало понятно, что дело надо довести до конца. Такие короткие фразы легко запоминаются и помогают в жизни даже лучше длинных нравоучений.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 из тетрадки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аккуратно записала семейный рецепт пирога, который передавался от бабушки. В нём были не только продукты, но и маленькие секреты, как в детской игре с подсказками. Теперь вкусный опыт не потеряется и достанется следующему поколению.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Рассказы, которые живут в семье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7675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66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32206" y="1205853"/>
            <a:ext cx="338438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энциклопедии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энциклопедии можно быстро найти нужный факт без долгих поисков. Это удобно, когда хочется сразу узнать главное и не потеряться в огромном количестве текста.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мире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рассказывают о природе, животных, истории и технике. Они собирают проверенные сведения, чтобы читатель мог доверять информации и расширять кругозор.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энциклопедии пишут простыми словами и часто добавляют картинки. Так даже сложная тема становится понятной, а учёба похожа на интересную прогулку по новым открытиям.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 знания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важную мысль записать сразу, она не улетит, как воздушный шарик. Записи в тетради, книге или файле помогают сохранить то, что может быстро забыться.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бумагу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 надо держать подальше от воды, грязи и огня. Тогда страницы не испортятся, а любимые истории и полезные сведения останутся надолго.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копии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файлы лучше хранить не в одном месте, а в нескольких. Резервная копия спасает данные, если компьютер сломается или телефон вдруг решит отдохнуть.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и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становятся крепче, когда их повторяют. Чтение, упражнения и объяснение другому человеку помогают памяти работать лучше, будто она делает зарядку.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Хранилища знаний будущего
</a:t>
            </a:r>
            <a:endParaRPr lang="en-US" sz="266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бумажные книги и цифровые устройства будут работать вместе. Книга подарит запах страниц, а экран быстро откроет нужный файл или учебный материал.
</a:t>
            </a:r>
            <a:endParaRPr lang="en-US" sz="1427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экраны рядом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знаний уже живёт в облачных сервисах. Это удобно: материалы можно открыть с разных устройств и не бояться, что они потеряются в одном телефоне.
</a:t>
            </a:r>
            <a:endParaRPr lang="en-US" sz="1516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Облачное хранение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Неважно, где хранятся сведения — на полке, в музее или в компьютере. Их всё равно нужно собрать, проверить и передать дальше следующим поколениям.
</a:t>
            </a:r>
            <a:endParaRPr lang="en-US" sz="1489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не меняется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способы хранения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способы хранения помогают не забывать важное. Они сохраняют сказки, правила, открытия и события, чтобы люди могли учиться у прошлого и не начинать всё сначала.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людей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рассказ, книга, музей, архив и компьютер хороши по-своему. Один помогает слушать, другой — читать, третий — показывать предметы, а четвёртый — быстро искать.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нужен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знания хранятся в разных местах, они лучше защищены. Если что-то пропадёт в одном месте, другое сохранит нужную информацию и не даст ей исчезнуть.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надёжнее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хранения связаны между собой, как звенья цепочки. Одни люди рассказывают, другие записывают, третьи проверяют, а потом снова передают знания дальше.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большая цепочка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берегут знания в словах, рисунках, книгах, музеях и компьютерах. Каждый новый способ делал память человечества удобнее и надёжнее, чтобы прошлое помогало нам сегодня и завтра.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2026-05-26T00:01:56Z</dcterms:created>
  <dcterms:modified xsi:type="dcterms:W3CDTF">2026-05-26T00:01:56Z</dcterms:modified>
</cp:coreProperties>
</file>