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Успенский. «Крокодил Гена и его друзья» — добрая история о дружбе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Гене, Чебурашке и Шапокляк учит доброте и дружбе.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повесть так нравится детям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придумал героев, которых легко полюбить: они смешные, добрые и очень живые. В их приключениях есть юмор, неожиданные встречи и понятные каждому чувства — радость, грусть, удивление и желание иметь друзей.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там, где рядом живут люди и необычные сказочные герои. Такой мир кажется знакомым и в то же время немного чудесным.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возвращается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Гена работает в зоопарке, а потом идет домой один. Уже в начале видно: ему не хватает близкого друга.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Чебурашка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возникает неожиданно и тоже чувствует себя одиноким. Так сразу становится понятно, что оба героя ищут тепло и дружбу.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 Гена — добрый, спокойный и заботливый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и надежный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совсем не страшный, хотя и крокодил. Он вежливый, спокойный и любит порядок. С ним сразу чувствуешь себя уверенно и спокойно.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поддержать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умеет играть на гармошке и старается делать добрые дела. Он не бросает в беде и показывает, что настоящий друг всегда рядом.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— маленький герой с большим сердцем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появление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приезжает в ящике с апельсинами и сначала кажется совсем загадочным. Никто не понимает, кто он такой, но именно это делает его особенно запоминающимся и трогательным.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 доверчивый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Чебурашки забавный облик, поэтому он сразу вызывает улыбку. При этом он очень добрый, доверчивый и совсем не хочет никого обидеть. Его легко пожалеть и полюбить.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ищет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не любит быть один. Он тянется к тем, кто относится к нему по-доброму, и быстро становится частью дружной компании. В этом его главное обаяние.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встречаются с удивлением: они совсем разные и немного смешные. Но именно необычность помогает им заметить друг друга и захотеть поговорить.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Гена понимает, что Чебурашка добрый, а Чебурашка видит, что Гена спокойный и надежный. Между ними появляется доверие, без которого дружба не бывает крепкой.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отношения строятся на заботе и внимании. Герои принимают друг друга такими, какие они есть, а это и делает их дружбу настоящей и тёплой.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Гена и Чебурашка подружились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47812"/>
            <a:ext cx="244327" cy="217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дружбы — мечта о месте для всех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для тех, кто один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дружбы задуман как место, куда можно прийти, если тебе грустно или одиноко. Там никто не чувствует себя лишним.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дом могут заходить разные добрые герои. Чем больше рядом хороших людей, тем теплее и интереснее становится жизнь.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крепнет, когда люди не только разговаривают, но и помогают друг другу. Совместные дела делают всех ближе.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дружбы связан с заботой, вниманием и добрыми словами. Именно из таких мелочей рождается настоящее ощущение близости.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Шапокляк — смешная вредина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Шапокляк любит хитрить, устраивать маленькие пакости и мешать другим. Её появление делает историю шумной и забавной, но её вредность сразу заметна.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добрых героев особенно ясно видно, что злоба и эгоизм выглядят нелепо. Шапокляк смешит читателя, но не вызывает уважения, потому что думает только о себе.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Шапокляк старается действовать исподтишка и часто делает неприятности назло другим. Но её планы не приносят настоящей победы, потому что они построены на вредности.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хитрость Шапокляк не побеждает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и Чебурашка отвечают иначе: они держатся вместе, не ссорятся и помогают друг другу. Их спокойствие сильнее любой мелкой пакости.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друг, трудности переживать легче. Поэтому проделки Шапокляк не могут разрушить то, что основано на доверии и доброте.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важную мысль: зло может шуметь и смешить, но добро, поддержанное дружбой, оказывается крепче и надежнее.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в повести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и Чебурашка сначала просто знакомятся, а потом начинают понимать друг друга. Так появляется первая ниточка дружбы.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помогают не словами, а поступками: поддерживают, ждут, делятся временем и вниманием. Именно так дружба становится настоящей.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трудностями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неприятности, друзья не бросают друг друга. Они остаются рядом и действуют вместе, а не поодиночке.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учит, что дружба делает жизнь светлее. Если быть добрым и открытым, рядом обязательно найдётся тот, кто поймёт и поддержит.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и Чебурашка по-разному переживают одиночество, и именно встреча помогает им почувствовать себя нужными и понятыми.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в начале истории чувствуют себя одинокими и особенно нуждаются в дружбе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повести Э. Успенского «Крокодил Гена и его друзья»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имя Чебурашки, его смешной вид и неловкие движения сразу вызывают улыбку. Но этот юмор добрый: он не обижает героя, а делает его особенно трогательным.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Гармошка Гены и его спокойные домашние привычки создают теплую, почти уютную атмосферу. На этом фоне даже маленькие смешные недоразумения выглядят беззлобно и легко запоминаются.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Шапокляк приносит в сюжет озорство и неожиданные проделки. Ее выходки не пугают, а подчеркивают, что в повести смешное всегда связано с характером героев и их поступками.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и добрый юмор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повесть: коротко, ясно, живо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Диалоги, которые легко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много коротких реплик, поэтому текст звучит живо и естественно. Разговоры героев помогают быстро понять, кто спокоен, кто доверчив, а кто любит вредничать и шутить.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сразу рисуют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Упрощенная речь делает героев очень выразительными. Несколько точных слов помогают увидеть доброго Гену, трогательного Чебурашку и смешную Шапокляк без длинных объяснений и сложных описаний.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47740"/>
            <a:ext cx="209400" cy="16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25" y="2038433"/>
            <a:ext cx="209400" cy="18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26800"/>
            <a:ext cx="209400" cy="20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отрывок в общей истории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эпизод показывает, как осторожность и удивление постепенно превращаются в доверие. Так начинается настоящая дружба, которая держится не на словах, а на внимании и заботе.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теплом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помогает почувствовать идею Дома дружбы. Это не просто место, а символ того, что каждому нужен кто-то рядом, кто примет и поддержит.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 всей повести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фрагменте уже слышны мягкий юмор, ласковая интонация и теплое отношение к героям. Поэтому читателю легко поверить в их мир и захотеть узнать продолжение.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Гена не просто говорит о добре, а помогает тем, кто рядом. Его спокойные действия показывают, что настоящий друг заметит чужую беду и не пройдет мимо.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важнее слов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Чебурашка отвечает на заботу доверием и верностью. Он радуется дружбе искренне, а его участие в общих делах делает героя особенно близким и понятным детям.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Шапокляк часто выбирает хитрость и мелкие пакости. Ее поведение показывает, как эгоизм разрушает отношения и делает человека смешным, но неприятным для других.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доброта видна не в красивых обещаниях, а в конкретных делах. Именно поэтому хорошие поступки героев запоминаются сильнее любых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читателям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запоминаются сами герои: необычный Крокодил Гена, трогательный Чебурашка и озорная Шапокляк. Их легко представить, потому что у каждого яркий характер и узнаваемые детали.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запоминается и мир истории: Дом дружбы, гармошка Гены, веселые встречи и добрые песни. Все это сделало героев частью детской культуры, знакомой многим поколениям.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напоминает, что дружба начинается с внимания, терпения и желания помочь. Даже маленький добрый поступок может сделать другого человека счастливее.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не смеяться над теми, кто отличается от других. У каждого героя есть свои особенности, и именно они делают его интересным и живым.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что хороший человек не обязан быть идеальным. Гораздо важнее честность, отзывчивость и готовность поддержать друга в нужный момент.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повесть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из коротких и ярких эпизодов, поэтому ребенку легко следить за событиями. История не перегружена подробностями и быстро увлекает с первых страниц.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книга подходит первоклассникам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необычные, но очень запоминающиеся. Их характеры сразу понятны, а значит, их удобно обсуждать на уроке и пересказывать своими словами.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трудных длинных рассуждений. Простые фразы помогают читать без лишнего напряжения и сосредоточиться на смысле и поступках героев.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вызывает улыбку и любопытство. Детям хочется узнать, как герои подружатся дальше и какие веселые приключения ждут их впереди.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стала известной многим детям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7253" y="1337570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1966 год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Эдуарда Успенского впервые появилась в печати и познакомила читателей с Геной, Чебурашкой и Шапокляк. Так началась история, которую полюбили дети.
</a:t>
            </a:r>
            <a:endParaRPr lang="en-US" sz="1007" dirty="0"/>
          </a:p>
        </p:txBody>
      </p:sp>
      <p:sp>
        <p:nvSpPr>
          <p:cNvPr id="9" name="Text 3"/>
          <p:cNvSpPr txBox="1"/>
          <p:nvPr/>
        </p:nvSpPr>
        <p:spPr>
          <a:xfrm>
            <a:off x="2441190" y="3511545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стали особенно популярными благодаря экранным версиям и песням. Веселые интонации, узнаваемые голоса и музыка сделали их еще ближе к детям.
</a:t>
            </a:r>
            <a:endParaRPr lang="en-US" sz="1007" dirty="0"/>
          </a:p>
        </p:txBody>
      </p:sp>
      <p:sp>
        <p:nvSpPr>
          <p:cNvPr id="10" name="Text 4"/>
          <p:cNvSpPr txBox="1"/>
          <p:nvPr/>
        </p:nvSpPr>
        <p:spPr>
          <a:xfrm>
            <a:off x="4635153" y="1337570"/>
            <a:ext cx="1774500" cy="12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детской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мультфильмов многие захотели прочитать саму повесть. Так литературная основа сохранилась, а герои стали знакомы сразу по нескольким формам — книге, экрану и музыке.
</a:t>
            </a:r>
            <a:endParaRPr lang="en-US" sz="10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«Крокодил Гена и его друзья» напоминает: дружба рождается из доброты, а маленький добрый поступок способен изменить чью-то жизнь к лучшему.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история, которая остается близкой детям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2026-05-23T23:30:43Z</dcterms:created>
  <dcterms:modified xsi:type="dcterms:W3CDTF">2026-05-23T23:30:43Z</dcterms:modified>
</cp:coreProperties>
</file>