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Взгляни на человека!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путешествие по телу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возможности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растет, дышит, двигается, думает и умеет учиться. Его тело работает слаженно, как дружная команда: одни части помогают видеть, другие — слышать, дышать, запоминать и действовать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снаружи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у человека можно увидеть голову, шею, туловище, руки и ноги. Каждая часть помогает выполнять свои дела: смотреть, держать, ходить, наклоняться и играть.
</a:t>
            </a:r>
            <a:endParaRPr lang="en-US" sz="1591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тело, словно мягкая и прочная одежда. Она защищает от пыли, микробов и царапин, а еще помогает чувствовать тепло, холод и прикосновение.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Волосы, ногти, брови и ресницы тоже важны. Они помогают защищать глаза, беречь кончики пальцев и делать тело аккуратным и опрятным.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умеет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идет, бежит или тянется за книгой, наружные части тела работают вместе. Так тело помогает учиться, играть и быстро справляться с разными делами.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опора тела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спрятан внутри тела и помогает ему держать форму. Без него человек не смог бы стоять прямо, прыгать, наклоняться и уверенно двигаться.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около 206 костей. Все они соединяются между собой и образуют прочный каркас, который поддерживает тело и делает его сильным.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оберегают важные органы: череп защищает мозг, а грудная клетка помогает беречь сердце и легкие. Это очень важная работа без выходных.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кости соединяются, находятся суставы. Благодаря им руки и ноги могут сгибаться, поворачиваться и делать точные движения во время игры и письма.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12" y="1532833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12" y="2415515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помогают двигаться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человеку ходить и бегать. Они сокращаются и расслабляются, словно дружно тянут тело вперед, а кости служат им прочной опорой.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прыгает, поднимает руки или катается на велосипеде, работают сразу многие мышцы. Поэтому движения получаются ловкими, быстрыми и веселыми.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и игры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не только в спорте. Они нужны, когда человек пишет, рисует, застегивает пуговицы и аккуратно берет маленькие предметы.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движение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больше 600 мышц, и все они трудятся вместе с костями. Такая команда делает человека сильным, подвижным и готовым к новым делам.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внутри тела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находится в голове и руководит почти всем, что делает человек. Он помогает думать, запоминать и принимать решения. Даже когда ты молчишь и просто смотришь вокруг, мозг продолжает работать без перерыва.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Мозг-командир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учит стихотворение, считает игрушки или вспоминает дорогу домой, мозг старается изо всех сил. Он соединяет новые знания с тем, что уже известно, и помогает не забывать важное.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работа каждый день
</a:t>
            </a:r>
            <a:endParaRPr lang="en-US" sz="153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получает сообщения от глаз, ушей, носа, языка и кожи. Затем он быстро понимает, что происходит, и отправляет команды рукам, ногам и голосу. Так тело действует слаженно и очень быстро.
</a:t>
            </a:r>
            <a:endParaRPr lang="en-US" sz="1119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со всего тела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мозг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кровь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стучит день и ночь, даже когда человек спит. Оно перекачивает кровь по всему телу и не делает длинных перерывов, потому что его работа очень важна.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разносит по телу кислород и полезные вещества. Они нужны каждой клетке, чтобы она могла жить, расти и выполнять свою маленькую работу.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при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бежит, играет в догонялки или сильно волнуется, сердце начинает стучать чаще. Так оно помогает телу справляться с нагрузкой и оставаться бодрым.
</a:t>
            </a:r>
            <a:endParaRPr lang="en-US" sz="16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Заботливая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кровь работают вместе, как надежная служба доставки. Благодаря им тело получает всё нужное вовремя и может действовать без остановки.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дышим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вдыхает воздух через нос или рот. В легкие поступает кислород, который нужен телу для жизни и работы.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легких кислород попадает в кровь, а из крови в легкие приходит углекислый газ. Организм аккуратно меняет одно на другое.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углекислый газ выходит наружу. Дыхание продолжается и во сне, поэтому тело получает воздух даже ночью.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пищеварение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 рот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откусывает и пережевывает пищу. Во рту еда становится мягче и удобнее для дальнейшего пути по телу.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пища попадает в желудок, где она перемешивается и начинает изменяться. Здесь организм готовит ее к следующему этапу.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усваивается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еда проходит в кишечник. Там из нее берутся полезные вещества, которые помогают расти, бегать, учиться и чувствовать себя бодро.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еда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супы, фрукты и овощи дают телу силу и витамины. Такая пища помогает желудку работать спокойно и без лишних капризов.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органов чувств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 людей, книги, игрушки и яркие цвета. Благодаря им можно замечать дорогу, читать и любоваться миром вокруг.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слышат речь, музыку, звонок и даже тихие шаги. Слух помогает понимать, что происходит рядом, и не пропустить важное.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 хлеба, цветов, яблок и даже дождя. Он помогает узнавать мир по ароматам и подсказывает, что вокруг происходит.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сладкое, соленое, кислое и горькое. Он помогает узнавать вкус еды и делает каждый обед немного интереснее.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тепло, холод, прикосновение и легкую щекотку. Она словно внимательный сторож, который первым замечает, что происходит с телом.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нам узнавать маму, друга или любимую игрушку даже издалека. Они замечают форму, цвет и движение. Благодаря зрению ребенок может читать, рассматривать картинки и узнавать мир вокруг каждый день.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с первого взгляда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нужен отдых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глаза долго смотрят в экран или в книгу без паузы, они устают. Им полезны хорошее освещение, отдых и короткие перерывы. Тогда зрение работает лучше, а буквы не начинают плясать в тетради.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дБ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уровня громкости длительное воздействие может повредить слух.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громкие звуки опасны для ушей. Если шум вокруг слишком сильный и долгий, слух может ухудшиться, поэтому уши важно беречь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язык: запахи и вкус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замечать запах свежеиспеченного хлеба, цветов после дождя и горячего чая. Он как маленький помощник-нюхач, который заранее предупреждает, что рядом что-то вкусное или необычное.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вкус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узнает, где еда сладкая, соленая, кислая или горькая. Благодаря этому мы понимаем, нравится ли нам блюдо, и можем осторожно пробовать незнакомую пищу.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запах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человека насморк, еда кажется менее вкусной, потому что нос хуже чувствует запахи. Значит, вкус и запах работают в одной дружной команде и помогают нам лучше различать пищу.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узнает и реагирует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сигнала от органов чувств к действию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первая защита тела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щит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 помогает защищать его от пыли, микробов и небольших царапин. Она работает как мягкая, но очень умная оболочка, которая не пропускает лишнее внутрь.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сообщает, когда что-то тёплое, холодное, шершавое или мягкое касается тела. Благодаря этому человек может вовремя убрать руку от горячего предмета и бережно держать вещи.
</a:t>
            </a:r>
            <a:endParaRPr lang="en-US" sz="1313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помогает охлаждаться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жарко, кожа выделяет пот. Так тело немного остывает и не перегревается. Поэтому в теплую погоду важно пить воду и не забывать о легкой одежде.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маленькие строители тела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начинается с одной клетки. Потом она делится, и клеток становится всё больше. Так начинается рост будущего тела.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клеток очень много, они образуют ткани и органы. Именно поэтому тело умеет двигаться, чувствовать, дышать и расти.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разные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образуются нервные, мышечные, кожные и кровяные клетки. У каждой из них есть своя работа, и все они нужны друг другу.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растет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меняется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не становится взрослым сразу. Сначала он растет понемногу: становится выше, сильнее и выносливее. Эти изменения идут шаг за шагом, как длинная и интересная дорога.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мышцы крепнут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роста кости становятся длиннее, а мышцы — сильнее. Поэтому детям легче бегать, прыгать и играть, если они много двигаются и не забывают отдыхать.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очень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успевает восстановиться и набраться сил. Если ребенок хорошо спит, ему легче учиться, быть бодрым утром и весело проводить день.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вода помогают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нужны полезная еда и чистая вода. Каши, супы, овощи и фрукты дают телу энергию и помогают ему строить новые клетки без лишней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500" y="2077064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425" y="2801706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588" y="4181428"/>
            <a:ext cx="28087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здоровье каждый день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 и после прогулки — простая, но очень важная привычка. Она помогает не приносить в организм микробы и защищает от многих неприятностей.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телу каждый день, чтобы оно работало хорошо. Лучше пить чистую воду регулярно, особенно после движения, игр и в жаркую погоду.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отдыхает, а мозг раскладывает по полочкам новые знания. Если спать достаточно, утром легче вставать, учиться и быть в хорошем настроении.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 и супы дают телу силы для роста и игр. Такая еда помогает быть бодрым, сильным и не уставать слишком быстро.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подвижные игры и упражнения делают мышцы крепче, а настроение лучше. Когда человек много двигается, его тело учится работать дружно и с радостью.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по-своему особенный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голос звучит по-своему: тихо или звонко, мягко или строго. По голосу можно узнать знакомого, даже если он говорит всего одно короткое слово.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таланты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любит рисовать, другой быстро считает, третий красиво поет или мастерит поделки. Таланты помогают человеку делать то, что у него получается особенно хорошо.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привычки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отличаются привычками, настроением и тем, как они общаются с другими. Кто-то любит порядок, а кто-то — веселые игры, но каждый при этом остается неповторимым.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сложный, сильный и очень интересный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работает как дружная команда: мозг думает, сердце качает кровь, легкие помогают дышать, а органы чувств открывают мир. Беречь себя — значит расти здоровым и счастливым.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2026-05-25T18:53:11Z</dcterms:created>
  <dcterms:modified xsi:type="dcterms:W3CDTF">2026-05-25T18:53:11Z</dcterms:modified>
</cp:coreProperties>
</file>