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химия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объясняет, из чего состоят вещества и как они меняются при нагревании, смешивании и горении.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в жизни человека и в школьном курсе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— часть естественных наук и связана с природоведением, биологией и физикой. Люди издавна изучали вещества на практике: огонь, глина, металлы, соль и краски. В 5 классе химию изучают через наблюдения и простые опыты.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37" y="103810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изучает химия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отвечает, из каких частиц построено вещество. Она сравнивает природные материалы и то, что создаёт человек: например, чем отличаются сахар, соль, металл и пластмасса.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веществ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веществ есть признаки и характеристики: цвет, твёрдость, прозрачность, растворимость. По свойствам можно понять, подходит ли материал для посуды, одежды или упаковки.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веществ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нагревании вещества меняются по-разному: одни плавятся, другие испаряются, третьи разрушаются. Химия помогает объяснить, почему так происходит на уровне превращений.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при нагревании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изучает, как образуются новые вещества. Например, железо ржавеет, бумага горит, сахар растворяется в воде — и каждый случай имеет свои причины.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и превращения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нас есть вода, воздух, соль, сахар, стекло, железо, дерево, пластмасса и даже мыло. Эти вещества можно увидеть в предметах: стакане с водой, ложке, кусочке мела, бутылке.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вещества встречаются в быту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веществ есть в природе готовыми, а другие получают на заводах и фабриках. Химия объясняет, как из исходных материалов создают нужные свойства у продуктов и материалов.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производство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вокруг нас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состояния вещества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три основных состояния. Их различают по форме и тому, как частицы занимают пространство.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частицы слабее связаны, вещество легче меняет форму. Поэтому при нагревании твёрдое часто переходит в жидкое, а затем в газ.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сведения, используемые в курсе естествознания (без числовых экспериментов).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вещества состоят из очень маленьких частиц, которые нельзя увидеть глазами. Эти частицы участвуют в превращениях, поэтому объяснять изменения нужно, рассматривая их строение.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 — самая маленькая частица химического элемента. Молекула — это частица, образованная из атомов; например, молекулы воды содержат атомы водорода и кислорода.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атомов и молекул строятся разнообразные вещества вокруг человека: от жидкости и твёрдого материала до газа. Понимание частиц помогает объяснять свойства и изменения.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состоят вещества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химическое превращение
</a:t>
            </a:r>
            <a:endParaRPr lang="en-US" sz="316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порядок изменения веществ (пример: ржавление железа)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46310"/>
            <a:ext cx="4680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46310"/>
            <a:ext cx="4680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278960"/>
            <a:ext cx="4680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900" y="3278360"/>
            <a:ext cx="351900" cy="46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и химические явления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льда и замерзание воды не создают новых веществ. Меняется только агрегатное состояние, поэтому состав остаётся прежним.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и замерзание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испарении вода переходит в газообразное состояние, а при охлаждении может снова стать жидкой. Новых веществ обычно не образуется, поэтому это физическое явление.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и конденсация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Скисание молока и потемнение разрезанного яблока связаны с химическими изменениями. Вещества в продуктах вступают в реакции, поэтому меняются вкус и внешний вид.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Скисание и потемнение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Горение свечи и ржавление железа приводят к появлению новых веществ. Во время таких реакций возникают новые соединения, а исходные материалы изменяются.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Горение и ржавление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83634"/>
            <a:ext cx="4684800" cy="1963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химия: сравнение основных понятий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химия описывает вещества, их смеси и превращения.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изучает не только «что это за вещество», но и «что происходит», когда вещества взаимодействуют и образуют новые.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школьного курса химии (5 класс).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62" y="3048953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3212" y="3023153"/>
            <a:ext cx="3483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287" y="3023153"/>
            <a:ext cx="40635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6637" y="1069990"/>
            <a:ext cx="406350" cy="46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2712" y="1069990"/>
            <a:ext cx="464400" cy="46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веществ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запах, вкус и прозрачность помогают различать вещества в повседневной жизни. Например, по прозрачности отличают стекло от непрозрачных материалов.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Органолептические свойства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Растворимость позволяет понять, смешивается ли вещество с водой. Соль и сахар растворяются хорошо, а песок — почти нет, поэтому ведут себя по-разному.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Растворимость и взаимодействие с водой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вещества легко горят, другие не горят. Это свойство важно учитывать при хранении материалов, выборе упаковки и организации безопасных экспериментов.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Горючесть и безопасность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Твёрдость показывает, насколько вещество сопротивляется изменению формы и разрушению. Эти свойства учитывают при выборе материала для строительства и школьных принадлежностей.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Твёрдость и прочность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плавления и кипения характеризует, при каких условиях вещество переходит между состояниями. По ним выбирают режимы нагрева в быту и в опытах.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плавления и кипения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Растворимость разных веществ в воде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и сахар образуют в воде однородный раствор, а песок почти не переходит в раствор. Масло остаётся отдельным слоем, потому что не смешивается с водой.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вещества по-разному взаимодействуют с водой: одним легче «распадаться» на частицы и равномерно распределяться, другие почти не растворяются или образуют отдельную фазу.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5 класса; шкала условная, 2026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в повседневной жизни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 и характерный запах мыла появляются благодаря веществам, которые помогают воде смывать жир и загрязнения. Когда мыло попадает в воду, его части удерживают частицы грязи и позволяют удалить их с кожи и ткани. Поэтому после умывания остаётся ощущение чистоты.
</a:t>
            </a:r>
            <a:endParaRPr lang="en-US" sz="1118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Мыло, которое работает с грязью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Зубная паста и защита для эмали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Зубная паста содержит несколько веществ с разными задачами: очищать налёт, поддерживать свежесть дыхания и защищать зубы. Её состав рассчитан так, чтобы паста хорошо распределялась по поверхности и не была слишком «жёсткой» для дёсен. Именно химия делает средство удобным и безопасным в применении.
</a:t>
            </a:r>
            <a:endParaRPr lang="en-US" sz="1088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батарейки идут химические превращения, которые постепенно превращают вещества в электрическую энергию. Поэтому игрушка или фонарик работают ровно до тех пор, пока реакции продолжаются. Когда источник разряжается, доступные вещества и их взаимодействие меняются.
</a:t>
            </a:r>
            <a:endParaRPr lang="en-US" sz="111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Батарейка: питание из химических реакций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в медицине и здоровье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создают из химических веществ, а их состав и дозировку рассчитывают строго. Даже полезная молекула может нанести вред при слишком большой дозе или неправильном применении.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помогает получать антисептики для обработки кожи, витамины и обезболивающие средства. Эти вещества подбирают так, чтобы они работали в организме нужным образом и в подходящей форме.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воды и пищи тоже связано с химией: вредные примеси, избыток солей или неправильный состав могут влиять на здоровье. Поэтому анализ состава помогает вовремя обнаруживать риски.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медицинских процедур используют специальные растворы: они должны быть чистыми, с нужной концентрацией и составом. Благодаря точной химической подготовке процедуры становятся более безопасными.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 охрана природы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 измерения и анализируют пробы, чтобы понять, какие вещества попали в воздух или воду. Химия помогает выявлять опасные примеси и отслеживать их изменения во времени.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загрязнения воздуха и воды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образцам почвы определяют, как загрязнители влияют на грунт и растения. Также изучают, почему дым и выхлопы становятся угрозой для здоровья при определённых условиях.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состава почв и источников вреда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 безопасные отходы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применяют методы очистки сточных вод и безопасного обращения с отходами. Химические знания поддерживают выбор эффективных способов и экономию ресурсов при производстве и переработке.
</a:t>
            </a:r>
            <a:endParaRPr lang="en-US" sz="10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запускать или ускорять химические реакции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примерах скорость реакции заметна сразу: поджигание запускает горение, а свет может вызывать изменения у некоторых веществ.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реакции меняются, частицы быстрее сталкиваются или лучше взаимодействуют. Поэтому процесс идёт активнее или начинается быстрее.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Справочный материал школьного курса (категории факторов), 2026; значения условные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провести простой химический опыт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взят из типовой школьной методики наблюдения и опыта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773997"/>
            <a:ext cx="4684800" cy="1949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 другие школьные науки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науке есть свои вопросы, но многие явления объясняются вместе с химией: через вещества, их свойства и превращения.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естествознания, 2026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выступает «объясняющим мостиком» между тем, как меняются вещества, и тем, что наблюдают в других школьных науках.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50" y="3260905"/>
            <a:ext cx="31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7150" y="3260905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0450" y="3260905"/>
            <a:ext cx="315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8000" y="149919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31300" y="1499195"/>
            <a:ext cx="360000" cy="36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связанные с химией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4513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Лаборант проводит анализы образцов и помогает проверять состав веществ. Ему особенно важны внимательность и аккуратность, потому что результаты зависят от правильного приготовления реагентов.
</a:t>
            </a:r>
            <a:endParaRPr lang="en-US" sz="1112" dirty="0"/>
          </a:p>
        </p:txBody>
      </p:sp>
      <p:sp>
        <p:nvSpPr>
          <p:cNvPr id="16" name="Text 3"/>
          <p:cNvSpPr txBox="1"/>
          <p:nvPr/>
        </p:nvSpPr>
        <p:spPr>
          <a:xfrm>
            <a:off x="9363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Лаборант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3046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 управляет процессами на заводе: следит за качеством материалов и правильным ходом реакций. Здесь важно точно выполнять инструкции и соблюдать технику безопасности.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7896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 на производстве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1579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приготовлении еды постоянно происходят изменения веществ: меняется вкус, цвет и консистенция. Внимательность и наблюдательность помогают понять, как сохранить качество продуктов. 
</a:t>
            </a:r>
            <a:endParaRPr lang="en-US" sz="1161" dirty="0"/>
          </a:p>
        </p:txBody>
      </p:sp>
      <p:sp>
        <p:nvSpPr>
          <p:cNvPr id="20" name="Text 7"/>
          <p:cNvSpPr txBox="1"/>
          <p:nvPr/>
        </p:nvSpPr>
        <p:spPr>
          <a:xfrm>
            <a:off x="66429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 и специалист по продуктам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8780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 отвечает за подготовку лекарств и их корректное применение. Он учитывает состав действующих веществ и соблюдает правила хранения, чтобы средства сохраняли эффективность и безопасность.
</a:t>
            </a:r>
            <a:endParaRPr lang="en-US" sz="1112" dirty="0"/>
          </a:p>
        </p:txBody>
      </p:sp>
      <p:sp>
        <p:nvSpPr>
          <p:cNvPr id="22" name="Text 9"/>
          <p:cNvSpPr txBox="1"/>
          <p:nvPr/>
        </p:nvSpPr>
        <p:spPr>
          <a:xfrm>
            <a:off x="23629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7313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 оценивает влияние загрязнений на природу и здоровье людей. Химические знания помогают измерять вредные примеси и предлагать меры для снижения ущерба.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52162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химия помогает людям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помогает делать воду чище: вещества отделяют, нейтрализуют и контролируют состав. Благодаря анализу уменьшаются риски для здоровья, а очистка становится более понятной и проверяемой.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химия повышает безопасность еды и помогает создавать полезные лекарства. Из неё получаются материалы прочнее и удобнее, а также средства для ухода, которые работают эффективно и по назначению.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изучает вещества, их свойства и превращения. Она объясняет, почему окружающий мир меняется и как эти изменения связаны с бытом, медициной, производством и защитой природы.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— это наука о понятных причинах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2026-05-14T05:58:50Z</dcterms:created>
  <dcterms:modified xsi:type="dcterms:W3CDTF">2026-05-14T05:58:50Z</dcterms:modified>
</cp:coreProperties>
</file>