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Сосновый лес как экосистема: ключевые темы урока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строение, обитателей и роль соснового леса в 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сосновых лесов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Сосновые леса возникли после ледникового периода и занимают обширные территории России, Канады и Скандинавии, укрепляя почвы своими крепкими корнями.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и особенности соснового леса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вечнозеленых сосен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стволы сосен образуют светлый лес с рыхлым подлеском. Хвойные деревья зелены круглый год, сохраняя стабильность экосистемы.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соснового леса часто кислы и песчаные. Небольшое количество кустарников связано с такими условиями и высокой освещённостью.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 рельефе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Сосновые леса обычно располагаются на возвышенностях, что способствует проникновению солнечного света и улучшает дренаж почвы.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обыкновенная — главный вид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достигает 35–40 метров и живёт до 600 лет. Её крепкие корни помогают удерживать почву и обеспечивать устойчивость.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сохраняет зелень круглый год, поддерживая фотосинтез зимой. Толстая кора защищает от ветра и пожаров.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соснового леса: ярусы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ярусы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сосновом лесу выделяют древесный, кустарниковый, травянистый и мохово-лишайниковый ярусы. Каждый из них представлен характерными растениями.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ярусов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ярус создаёт особые условия — от света до влажности, влияя на обитателей и обеспечивая разнообразие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растения соснового леса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растения, их типы и адаптации к условиям соснового леса.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соснового леса приспособлены к сухим, солнечным условиям и восстановлению после пожаров.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Животные-обитатели соснового леса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обитатель, строит гнёзда в кронах и запасает шишки на зиму.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Питается травой и корой, меняет окраску по сезонам для маскировки.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Хищник, контролирует численность мелких грызунов и птиц.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муравей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Сооружает муравейники из хвои, способствует аэрации почвы.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соснового леса: количественный анализ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представлены большим количеством видов, что подчёркивает сложность пищевых взаимодействий.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организмов поддерживает устойчивость экосистемы соснового леса.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среде обитания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с глубокой корневой системой выдерживает засуху и морозы, обеспечивая долгую жизнь в суровых условиях.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имеет густой мех и всегда запасает еду в дуплах, что помогает выживать зимой.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большие муравейники и зарываются в землю для защиты, а брусника защищается жёсткими кожистыми листьями.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соснового леса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учебный материал по экологии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видами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 создают тенистую и влажную почву, что снижает испарение воды и способствует сохранению микроорганизмов. Птицы и грызуны распространяют семена, обеспечивая обновление и разнообразие леса.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рыхлят почву и защищают растения от вредителей, а микориза — симбиоз грибов и корней — усиливает поглощение воды и питательных веществ деревьями, улучшая их рост и устойчивость.
</a:t>
            </a:r>
            <a:endParaRPr lang="en-US" sz="9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лесной подстилки и опада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состоит из хвои, веток и шишек, которые разлагаются микроорганизмами, обогащая почву органическими веществами и улучшая её плодородие.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 задерживает влагу в почве, снижая её испарение и предотвращая эрозию, что помогает сохранять устойчивое состояние лесного покрова.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создает благоприятную среду для жизни множества насекомых и грибов, которые участвуют в разложении органики и поддержании биологического баланса.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Разлагаясь, опад способствует формированию гумуса — важного слоя почвы, обеспечивающего питание для растений и стабилизацию экосистемы леса.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микроклимат в сосновом лесу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сосновых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Сосновые леса расположены в умеренном и бореальном климате с холодными зимами и прохладным летом. Среднегодовая температура колеблется от +2 до +8°C, создавая благоприятные условия для хвойных деревьев.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леса на микроклимат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соснового леса воздух летом прохладнее, а зимой теплее, чем на открытых пространствах. Крона пропускает достаточное количество света, а почва сохраняет влагу благодаря плотной структуре леса.
</a:t>
            </a:r>
            <a:endParaRPr lang="en-US" sz="9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соснового леса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Сосновый лес очищает воздух, улавливая пыль и выделяя кислород, что улучшает качество атмосферы в окружающих регионах и поддерживает жизнь.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водный баланс в экосистеме, предотвращая выветривание почвы и сдерживая эрозию, тем самым сохраняя плодородие и структуру земель.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аккумулируют углекислый газ, что способствует снижению парникового эффекта, а также фильтруют атмосферные осадки, защищая водоёмы от загрязнения.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лесные пожары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в России сгорело более 950 тысяч гектаров хвойных лесов, что вызвало значительный урон экосистемам и биологическому разнообразию. Восстановление таких территорий является длительной и сложной задачей.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Незаконные рубки и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нелегальной вырубки усугубляют и без того напряжённое состояние лесных массивов. Кроме того, мусор и чрезмерное посещение людьми негативно влияют на здоровье сосновых экосистем.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сосновым лесам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сокращения сосновых лесов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снижения площади — пожары, санитарные вырубки из-за вредителей и хозяйственная деятельность человека, ослабляющая восстановительные процессы.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сокращение лесных территорий угрожает устойчивости экосистем, подчеркивая важность эффективных мер охраны и восстановления.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Рослесхоз, 2021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и восстановлению лесов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массовая высадка молодых сосен, что способствует обновлению лесных массивов и сохранению экологического баланса в пострадавших областях.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особо охраняемые природные территории — заповедники и национальные парки, где леса охраняются от хозяйственного воздействия и рекреационного давления.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противопожарные мероприятия, включая профилактические работы и оперативное реагирование для снижения риска и масштабов лесных пожаров.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экологическое просвещение среди школьников и местного населения с целью повышения ответственности за сохранение сосновых лесов.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Сосновый лес в культуре и народных традициях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сосна символизирует стойкость и долгую жизнь, часто фигурирует в народных сказках, песнях и поэзии как защитник и хранитель природы.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ветки традиционно использовали для украшения домов, а образ сосны нередко появляется на гербах и эмблемах городов, отражая важность дерева в жизни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сосновых лесов для человека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Сосновый лес — источник качественной древесины, используемой в строительстве и изготовлении мебели, поддерживающий экономику и промышленность региона.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снабжает человека полезными веществами, такими как фитонциды и смолы, обладает лечебными свойствами и восстанавливает здоровье благодаря чистому воздуху.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служит популярным местом для отдыха, туризма и научных исследований, способствуя экологическому просвещению и сохранению природного наследия.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сосновых лесов для природы и человека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Сосновый лес — жизненно важная экосистема, обеспечивающая биологическое равновесие и ресурсы. Сохранение этих лесов необходимо для устойчивого будущего и здоровья следующих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2026-05-08T17:52:41Z</dcterms:created>
  <dcterms:modified xsi:type="dcterms:W3CDTF">2026-05-08T17:52:41Z</dcterms:modified>
</cp:coreProperties>
</file>