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массовой борьбы против германских оккупантов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население оккупированных территорий стало сопротивляться террору и насилию.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 рождение сопротивления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вторжения Германии значительная часть страны оказалась под жестким режимом насилия, контроля и репрессий. В этих условиях сопротивление стало для многих не выбором, а способом выжить, сохранить достоинство и помочь будущему освобождению.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перехода населения к массовому сопротивлению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 расправы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казни, карательные акции и уничтожение целых сел показывали, что оккупация несет прямую угрозу жизни. Это заставляло людей искать способы защиты и ответного действия.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Угон и разорение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молодежи на работы в Германию, реквизиции, разрушение хозяйства и нехватка продовольствия лишали людей привычной опоры. Сопротивление воспринималось как защита семьи и общины.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советской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борьба означала не только месть захватчикам, но и попытку сохранить связь с советским государством в тылу врага. Особенно активно действовали окруженцы и местные активисты.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социальный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ряды сопротивления входили комсомольцы, учителя, рабочие, колхозники и военнослужащие, оказавшиеся в оккупации. Их объединяли опыт войны, чувство ответственности и отказ подчиняться врагу.
</a:t>
            </a:r>
            <a:endParaRPr lang="en-US" sz="108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освобождение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самых тяжелых условиях люди сохраняли веру, что оккупация не вечна. Эта надежда помогала выдерживать опасность, поддерживать связи и продолжать борьбу.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очаги сопротивления в тылу врага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211924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группы возникали в Минске, Киеве, Смоленске, Брянске, Одессе и других центрах. Здесь подпольщики действовали в сложной обстановке, скрываясь среди населения и используя городскую инфраструктуру.
</a:t>
            </a:r>
            <a:endParaRPr lang="en-US" sz="922" dirty="0"/>
          </a:p>
        </p:txBody>
      </p:sp>
      <p:sp>
        <p:nvSpPr>
          <p:cNvPr id="13" name="Text 3"/>
          <p:cNvSpPr txBox="1"/>
          <p:nvPr/>
        </p:nvSpPr>
        <p:spPr>
          <a:xfrm>
            <a:off x="2000776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составляли красноармейцы из окружения, партийные и комсомольские активисты, а также железнодорожники, связисты и учителя. Их опыт и дисциплина помогали быстро организовать первые акции.
</a:t>
            </a:r>
            <a:endParaRPr lang="en-US" sz="922" dirty="0"/>
          </a:p>
        </p:txBody>
      </p:sp>
      <p:sp>
        <p:nvSpPr>
          <p:cNvPr id="14" name="Text 4"/>
          <p:cNvSpPr txBox="1"/>
          <p:nvPr/>
        </p:nvSpPr>
        <p:spPr>
          <a:xfrm>
            <a:off x="3731597" y="1211900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распространяли листовки, собирали сведения о гарнизонах, прятали оружие и продукты, поддерживали связь между районами. Тайна и осторожность были важнее численности.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419" y="1211925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можно было уйти в леса и болота, возникали небольшие партизанские группы. Природная среда давала шанс пережить облавы и создать базу для дальнейшей борьбы.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240" y="1211913"/>
            <a:ext cx="16806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очаги не были единым движением, но именно они заложили организационный и моральный фундамент будущего массового сопротивления на оккупированных землях.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сопротивления в 1941–1942 годах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годы оккупации сопротивление развивалось сразу в нескольких направлениях: в лесах, городах и сельской местности.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борьбы различались по месту действия, но все они работали на одну задачу: ослабить оккупационный режим и поддержать фронт.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партизанского и подпольного движения в 1941–1942 годах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 партизанский отряд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первых людей до организованного соединения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как массовое явление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охват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1942 году сопротивление охватило Белоруссию, Украину, Брянщину и Смоленщину. Масштаб движения рос там, где оккупация была особенно жестокой и где местность помогала скрывать отряды.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поддержка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участников увеличивалась за счет местных жителей, бежавших военнопленных и бойцов, оставшихся в тылу врага. Без помощи населения отряды не смогли бы долго сохраняться.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районы у транспортных узлов давали партизанам преимущество. Такая среда затрудняла облавы, позволяла внезапно нападать и быстро уходить от преследования.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массовости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оккупационного режима превращала сопротивление в общую необходимость. Люди действовали не только из убеждений, но и из стремления защитить семьи, деревни и право на жизнь.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масштабов партизанской войны в 1941–1943 годах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точных количественных данных видно, как быстрый рост организации и координации усиливал давление на тыл оккупантов.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переход от первых разрозненных действий к крупной, согласованной войне в тылу противника.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 материалу урока: 1941–1943 годы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 в городах и промышленных центрах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внутри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собирали сведения о гарнизонах, маршрутах патрулей и работе предприятий. Эти данные передавались советскому командованию и помогали планировать дальнейшие действия.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работы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заводах, складах и узлах связи скрытые группы тормозили поставки, уничтожали документы и мешали нормальной работе транспорта, не раскрывая свою сеть.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знали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играли комсомольцы, молодежные группы и работники предприятий. Они лучше других понимали внутренний порядок, режим охраны и слабые места оккупационной системы.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партизанами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подполье обеспечивало отряды сведениями, укрытиями и контактами. Благодаря этому борьба в городах и в лесах не существовала отдельно, а действовала как единая сеть.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удар по пути снабжения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партизаны выводили из строя рельсы и стрелки, движение эшелонов останавливалось на часы или дни. Для оккупантов это означало задержку боеприпасов, топлива и подкреплений. Одна диверсия могла сорвать целый участок снабжения и заставить врага срочно перебрасывать охрану.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который нельзя было обойти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моста имело особенно сильный эффект: объезд требовал времени, техники и новых маршрутов. В условиях войны каждый такой перерыв ослаблял связь между фронтом и тылом. Поэтому мосты становились одной из самых заметных целей партизанской войны.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Эшелон в огне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составу с техникой или горючим лишал противника не только груза, но и времени на восстановление перевозки. Такие акции требовали точности, скрытности и смелости. Именно поэтому железная дорога превратилась в символ уязвимости оккупационного тыла.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как главная цель диверсий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определяла тактику сопротивления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транспортная сеть напрямую влияли на способы борьбы и выбор опорных районов.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болота помогали скрытности, а развитые коммуникации делали особенно важными разведку и удары по транспорту.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истории Великой Отечественной войны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населения в поддержке сопротивления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231125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отрядов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передавали партизанам еду, одежду, лекарства и сведения о перемещениях противника, обеспечивая отрядам возможность действовать долго и скрытно.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75272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уязвимым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подростки и пожилые люди прятали раненых, укрывали преследуемых, сохраняли оружие и документы, часто рискуя жизнью всей семьи.
</a:t>
            </a:r>
            <a:endParaRPr lang="en-US" sz="113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19417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разведка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выполняли роль связных, передавали записки, наблюдали за гарнизонами и помогали устанавливать безопасные маршруты между деревнями и лесными базами.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463580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сопротивления объединяла людей разных профессий и возраста: их связывали страх перед оккупационным террором и стремление защитить близких и родную землю.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4207731"/>
            <a:ext cx="42813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местной опоры партизанское движение не смогло бы сохранять сеть наблюдения, пополнять запасы и быстро уходить от карательных операций.
</a:t>
            </a:r>
            <a:endParaRPr lang="en-US" sz="11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координация борьбы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группы постепенно устанавливали контакты между собой и с фронтом, чтобы передавать сведения, получать указания и избегать изоляции в тылу врага.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Штабы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штабов партизанского движения усилило координацию: стало легче выбирать цели, распределять задачи и направлять ресурсы туда, где они были нужнее всего.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удары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руководство позволяло наносить удары по транспортным узлам и коммуникациям одновременно в нескольких районах, повышая эффект каждой операции.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координации сопротивление переставало быть стихийным набором акций и превращалось в элемент единой борьбы против германской армии.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диверсий для оккупантов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били по коммуникациям, тем больше ресурсов уходило на восстановление, охрану и переброску сил, а не на боевые действия.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наносили срыв связи и задержка резервов: именно они снижали управляемость и темп действий противника.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качественная схема последствий диверсий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Карательная политика оккупантов и ответ населения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1941: первые 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акций сопротивления оккупационные власти усиливали облавы, аресты и взятие заложников, стремясь запугать население и лишить партизан поддержки.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1942: террор против деревень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операции сопровождались сожжением населённых пунктов и расправами над подозреваемыми в помощи партизанам, что разрушало привычную жизнь целых районов.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местных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оккупантов часто давала обратный эффект: люди охотнее укрывали раненых, передавали сведения и пополняли ряды сопротивления, укрепляя его связи с населением.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Минск: подпольная сеть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оккупированном Минске подпольщики собирали сведения о гарнизонах, распространяли листовки и помогали людям скрываться от облав. Их работа велась в условиях постоянной слежки и угрозы ареста, поэтому даже короткая встреча требовала осторожности и точности.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Брянщина: лесной отряд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брянских лесах возникали партизанские группы, где бывшие красноармейцы, местные жители и связные создавали укрытия для оружия и продовольствия. Лесной лагерь становился не только местом защиты, но и опорой для первых налётов на коммуникации.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группы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Юноши и девушки в оккупированных городах переносили записки, прятали военнопленных, наблюдали за передвижением немецких частей и передавали сведения дальше. Их вклад был особенно заметен там, где взрослые не могли действовать открыто из-за тотального контроля.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раннего сопротивления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борьбы в 1941–1943 годах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года войны показали переход от разрозненных инициатив к согласованной системе сопротивления в тылу врага.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тенденция — усиление организованности: движение быстро выросло из локальных эпизодов в устойчивую силу тыла.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истории Великой Отечественной войны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сопротивления с наступлением Красной армии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разведка и диверсии усиливали наступательные действия фронта.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обозначил перелом: борьба против оккупантов вышла за рамки отдельных эпизодов и стала устойчивым движением, связывавшим тыл, фронт и население.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истории Великой Отечественной войны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сопротивление стало массовым и превратилось в общенародное дело
</a:t>
            </a:r>
            <a:endParaRPr lang="en-US" sz="1817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сопротивление стало решающим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борьба против оккупантов доказала, что даже в условиях террора общество способно самоорганизоваться, поддержать фронт и сорвать планы врага на прочный тыл.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2026-06-01T06:46:11Z</dcterms:created>
  <dcterms:modified xsi:type="dcterms:W3CDTF">2026-06-01T06:46:11Z</dcterms:modified>
</cp:coreProperties>
</file>