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«Где живёт солнце»: добрые сказки С. Козлова и Г. Цыферова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сказки о солнце, дружбе и маленьких чудесах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создал эти светлые сказки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Козлов и Геннадий Цыферов писали для детей коротко, понятно и очень тепло. В их сказках обычный день становится удивительным, а дружба и доброта звучат особенно ясно.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книги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похожи на маленьких друзей: они мечтают, задают вопросы и удивляются миру. Поэтому детям легко узнавать в них себя и свои чувства.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Герои-зверята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простыми словами скрываются важные мысли о заботе, доброте и внимании к другим. Именно поэтому эти сказки оставляют после чтения тихую радость.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смысл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много солнца, неба, дороги и леса. Эти простые картины помогают почувствовать тепло, спокойствие и надежду, даже когда герои просто разговаривают или размышляют.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образы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история небольшая и легко читается вслух. Сюжет быстро запоминается, а главная мысль становится понятной уже после первого чтения.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сюжеты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появляется в сказках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только поднимается, и лес становится золотистым. На тропинке ещё лежит прохлада, но уже слышно, как просыпаются птицы. От этого утро кажется добрым и очень спокойным.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лесной тропинке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белыми облаками сияет круглое солнце, и всё вокруг становится яснее. Трава, холм и деревья будто улыбаются этому свету. Такая картина создаёт ощущение радости и тихой надежды.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круг над облаками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тонкий луч падает на землю и будто зовёт вперёд. Герои смотрят на него и смелее шагают по дороге. Свет не просто украшает мир, а как будто поддерживает каждого путника.
</a:t>
            </a:r>
            <a:endParaRPr lang="en-US" sz="1199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который помогает идти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проявляют доброту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без громких слов: делятся тем, что у них есть, и замечают, если друг устал или грустит. Такая забота кажется маленькой, но делает сказочный мир надёжнее и светлее.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историях никто не старается быть сильнее других. Добро здесь выражается в внимательности, терпении и мягком отношении к слабому, поэтому читать о таких героях очень приятно.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умеют слушать друг друга и не спешат спорить. Благодаря этому даже простой разговор становится важным событием, а дружба крепнет не в словах, а в поступках.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близки первоклассникам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часто интересуются, почему мир устроен именно так. Их вопросы звучат просто и по-детски искренне, поэтому юным читателям легко их понять.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всё спрашивают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персонажи ошибаются, сомневаются или мечтают слишком смело. Но именно так они становятся похожими на младших школьников, которые только учатся понимать себя и мир.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растут вместе с читателем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замечают хорошее в обычных вещах: в луче света, в дорожке, в разговоре с другом. Их радость тихая, но очень заразительная.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умеют радоваться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книге как живой собеседник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книге лес не молчит, а словно подсказывает героям путь. Шорохи, тени и запах травы создают ощущение, будто деревья умеют слушать. От такого леса становится спокойно и немного таинственно.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шепчет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сказках то светлеет, то становится задумчивым, то раскрывается широким светом. Вместе с ним меняется и настроение истории. Поэтому читатель словно смотрит вверх и чувствует, как мир вокруг дышит.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меняющее 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улыбка в сказках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авторов очень мягкий: он не шумит и не отвлекает. Забавная мысль или неожиданное сравнение заставляют улыбнуться, но никого не обижают и не ставят в неловкое положение.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ошибка героя тоже превращается в добрую шутку. Читатель видит, что ошибаться не страшно, если рядом есть понимание, терпение и дружеская улыбка.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смешным становится то, как герой видит обычную вещь по-новому. Такое удивление похоже на детский взгляд, когда даже маленькая тропинка может показаться необыкновенной.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сказки легко читать и обсуждать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короткие, поэтому ребёнок не устает и успевает внимательно следить за сюжетом. Это удобно для чтения по частям в классе или дома.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сказке есть ясная мысль, которую легко заметить после чтения. Она не скрыта за сложными словами и сразу связана с поступками героев.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хорошо подходят для пересказа, потому что в них немного событий и много понятных образов. Ребёнку проще вспомнить героя, место и главный момент.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удобно поговорить о том, что почувствовали персонажи и почему они поступили именно так. Такой разговор помогает лучше понять сказку и себя.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сказки подходят первоклассникам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короткие предложения, спокойные события и понятные слова, поэтому ребёнок легко следит за сюжетом. При этом сказки не скучные: в них есть путь, ожидание и маленькое чудо.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переживают знакомые детям чувства: радуются, обижаются, удивляются и хотят дружить. Благодаря этому истории звучат очень близко и помогают первокласснику узнать себя в добром сказочном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истории из книги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учатся видеть свет в небе, тишину леса, дорогу и утро. Книга помогает понять, что мир становится интереснее, если смотреть на него внимательно.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красоту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спрашивают, почему так происходит, и не боятся искать ответ. Это показывает детям, что любопытство помогает узнавать мир и лучше понимать себя.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размышления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замечают, когда кому-то грустно или трудно, и стараются помочь без лишних слов. Такие поступки учат видеть чужое настроение и отвечать на него по-доброму.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важны самые простые добрые дела: поделиться, подождать, поддержать, не оставить друга одного. Именно из таких мелочей складывается настоящая забота.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авторов: простой и красивый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Авторы пишут коротко и ясно, поэтому сказку легко слушать и пересказывать. Простые предложения звучат мягко и спокойно, без лишней сложности.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Тёплые слова и тонкие сравнения делают речь особенно живой. От этого даже обычный день в сказке выглядит чуть волшебным и очень близким ребёнку.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тексте много точных образов: солнце, ветер, тропинка, облако, лесной дом. Они помогают сразу увидеть картину и почувствовать её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иллюстрации к книге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Рисунки к таким сказкам обычно строятся на мягких линиях и округлых формах. Они не спорят с текстом, а спокойно поддерживают его доброе настроение.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иллюстрациях особенно уместны зверята, трава, деревья, солнце и тихое небо. Спокойные краски помогают передать ощущение уюта, леса и светлого утра.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Козлов и Цыферов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Сергея Козлова больше тишины, лесного воздуха и задумчивости. Его сказки звучат как спокойный разговор у тропинки, где всё дышит теплом.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Геннадия Цыферова сильнее ощущаются лёгкость, игра и удивление. Его истории часто напоминают маленькое открытие, которое вызывает улыбку.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Вместе авторы создают особенно гармоничное чтение. В книге есть и спокойствие, и движение, и светлая радость, понятная младшим школьникам.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Оба писателя говорят о важном без назидания. Поэтому их сказки не поучают строго, а бережно подводят ребёнка к добрым мыслям.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5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книги
</a:t>
            </a:r>
            <a:endParaRPr lang="en-US" sz="31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ценят тех, кто рядом, умеют слушать и радоваться встрече. Дружба в сказках показана просто, но очень убедительно, как надёжная опора в пути.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чудо можно заметить в простых вещах: в прогулке, разговоре, взгляде на небо. Обычный день становится светлее, если смотреть на него с интересом.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обычного дня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герои словно идут навстречу утру, теплу и надежде. Этот образ помогает почувствовать, что впереди может быть что-то хорошее.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свету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есть тихое ожидание встречи, ответа или перемены. Оно делает сюжет спокойным и учит терпению, которое особенно знакомо детям.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endParaRPr lang="en-US" sz="1300" dirty="0"/>
          </a:p>
        </p:txBody>
      </p:sp>
      <p:sp>
        <p:nvSpPr>
          <p:cNvPr id="22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проходят мимо чужой беды и стараются помочь делом или словом. Даже маленькая забота в книге выглядит важной и по-настоящему тёплой.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 и поиска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Путь в этих сказках — это не только дорога по лесу или тропинке. Это ещё и движение к пониманию, когда герой задаёт вопрос и постепенно находит ответ.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Поиски помогают героям становиться внимательнее к себе и к миру вокруг. Поэтому мостик, дальний свет и ясное небо в иллюстрации передают не просто дорогу, а надежду.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разговор о мире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Через простые истории авторы рассказывают о природе и времени суток. Ребёнок легко замечает, как меняются небо, свет, тишина и настроение.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Такие тексты удобно читать вслух и обсуждать после чтения. Они короткие, ясные и хорошо запоминаются, поэтому их легко пересказать своими словами.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сказках о дружбе и доброте нет длинных объяснений. Зато есть поступки героев, по которым сразу понятно, что такое помощь, участие и внимание.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книгу хочется читать снова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чувствуется спокойный ритм сказок: всё происходит тихо, ясно и без спешки. Ребёнок быстро входит в мир героев и начинает им сопереживать.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мягкое чувство уюта и света. Хочется ещё немного побыть в этом мире, где добро звучит спокойно и уверенно.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после книги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повторном чтении заметны новые детали: слово, сравнение, смешная мысль или добрый жест. Из-за этого знакомая сказка снова кажется свежей.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любимым историям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книге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Солнце в книге символизирует тепло, надежду и добрый свет, который помогает героям не унывать. Этот образ проходит через многие сказки.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Язык авторов простой, красивый и очень понятный. Короткие сказки легко запоминаются, потому что в них много света, спокойствия и ясных чувств.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Персонажи учат внимательности, сочувствию и дружбе. Их маленькие поступки показывают, что добро заметно даже тогда, когда оно очень тихое.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добрая книга о свете, дружбе и чуде обычного дня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«Где живёт солнце» напоминает: чудо бывает рядом — в луче света, на лесной тропинке и в добром разговоре. Эти сказки дарят тепло и тихую радость.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2026-05-24T00:01:31Z</dcterms:created>
  <dcterms:modified xsi:type="dcterms:W3CDTF">2026-05-24T00:01:31Z</dcterms:modified>
</cp:coreProperties>
</file>