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3535275"/>
            <a:ext cx="5888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E-learning: за и против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67925" y="4371049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Удобство, гибкость и повторение — но и дисциплина, общение, техника.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57975" y="310400"/>
            <a:ext cx="22962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e-learning обсуждают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E-learning — это обучение через цифровые платформы, где знания, задания и проверка доступны онлайн. Спор о нём строится вокруг удобства, качества, общения и доступа к технике.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от начала до вывода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25800" y="1771592"/>
            <a:ext cx="22074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5800" y="2049701"/>
            <a:ext cx="22074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понять, что такое e-learning и где он используется: в школе, дома или в смешанном формате.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326450" y="1771592"/>
            <a:ext cx="22074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Вывод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326450" y="2049701"/>
            <a:ext cx="22074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сравниваются стороны, отвечают на возражения и формулируют вывод для эссе.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76125" y="1771592"/>
            <a:ext cx="22074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Аргументы «за»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76125" y="2049701"/>
            <a:ext cx="22074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идут аргументы «за»: доступность, темп, разнообразие и практика.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861525" y="3570358"/>
            <a:ext cx="22074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Аргументы «против»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61513" y="3855215"/>
            <a:ext cx="22074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разбираются аргументы «против»: дисциплина, общение, техника и качество материалов.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011200" y="3570358"/>
            <a:ext cx="22074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Устройство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011188" y="3855215"/>
            <a:ext cx="22074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рассматривается, как устроено онлайн-обучение: материалы, задания, обратная связь и отслеживание результатов.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886"/>
            <a:ext cx="3225300" cy="2919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определение e-learning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30050" y="165482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интернет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0050" y="192764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E-learning проходит через интернет: ученик открывает уроки, выполняет задания и общается с учителем на цифровой платформе. Это удобно для дома, школы и дистанционных занятий.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30050" y="407467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организованность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0050" y="434749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учиться в удобное время, но требует внимательности и умения работать без постоянного контроля.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30050" y="3268058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Полностью или вместе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30050" y="3540881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Онлайн-обучение бывает полностью самостоятельным или дополняет обычные уроки. Во втором случае школа совмещает классическую работу и цифровые инструменты.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050" y="2461442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30050" y="2734264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могут быть разными: видеоуроки, тесты, презентации, аудиозаписи и электронные домашние задания. Один и тот же материал можно изучать несколькими способами.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e-learning внутри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учебный контент превращается в измеримый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аргументации: тезис, доказательство, пример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663350" y="1693075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сформулируйте основную мысль: e-learning полезен, но не идеален. Тезис должен сразу показывать вашу позицию и задавать направление всему абзацу.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55025" y="3293450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добавьте доказательство: причину, факт или логическую связь. Хороший довод объясняет, почему мысль верна, а не просто повторяет её другими словами.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77275" y="3293450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Возражение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забывайте о возражении: у темы всегда есть другая сторона. Сильное эссе признаёт сложности и умеет отвечать на них спокойно и честно.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85600" y="1693075"/>
            <a:ext cx="3314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78559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приведите пример из школьной жизни, чтобы аргумент стал яснее. Один точный пример часто убедительнее длинного объяснения.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425" y="1595526"/>
            <a:ext cx="3947100" cy="14261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1: доступность и гибкий темп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46" y="1693075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в удобном месте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задания доступны дома, в классе и в дороге, если есть интернет. Это особенно помогает после болезни или при пропуске занятий, когда нужно быстро наверстать материал.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502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свой темп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сам выбирает скорость: знакомую тему можно пройти быстрее, а трудную — повторить несколько раз. Такой темп снижает спешку и помогает не терять важные детали.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477727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к сложному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E-learning поддерживает тех, кто не успевает за общим ритмом класса. Материалы можно открыть снова, перечитать и пересмотреть без неловкости перед другими учениками.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2050" y="1574380"/>
            <a:ext cx="2525100" cy="1639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0925" y="1574380"/>
            <a:ext cx="2525100" cy="16398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1487" y="1574380"/>
            <a:ext cx="2525100" cy="163983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2: разнообразие материалов и выбор способа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80675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персонализации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180675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формат можно выбрать, обучение становится ближе к потребностям ребёнка. Это не делает урок легче, но помогает лучше понять материал и не потеряться в нём.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639550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урок — несколько входов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39550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урок о животных может начаться с короткого текста, затем перейти к видео и закончиться мини-тестом. Так материал становится понятнее для тех, кто лучше запоминает глазами или на слух.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3410113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свой способ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3410113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читает схему и быстро видит связь между частями темы, а потом проверяет себя в игре. Другой ученик слушает объяснение и отвечает на вопросы в своём темпе.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654"/>
            <a:ext cx="3225300" cy="27780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3: повторение, тренировка и самопроверка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817500" y="1654825"/>
            <a:ext cx="43980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без страха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17500" y="2045900"/>
            <a:ext cx="43980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Онлайн-задания можно выполнять снова и снова, пока не станет ясно, где именно допущена ошибка. Это снимает страх перед неправильным ответом и делает тренировку спокойнее.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17500" y="3830522"/>
            <a:ext cx="43980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проверке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17500" y="4221375"/>
            <a:ext cx="43980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это особенно полезно: можно потренироваться, сравнить ответы и вспомнить правило. Такая подготовка помогает не просто услышать объяснение, а действительно закрепить его.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817500" y="2742674"/>
            <a:ext cx="43980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видно ошибку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17500" y="3133525"/>
            <a:ext cx="43980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ответа система сразу показывает результат и часто отмечает, что нужно исправить. Ученик не ждёт проверки долго и может сразу вернуться к трудному месту.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654"/>
            <a:ext cx="3225300" cy="27780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4: обратная связь и прогресс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30050" y="1654825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прогресс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0050" y="2015075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показывает баллы, выполненные задания и ошибки, поэтому ученик видит не только итог, но и свой путь. Это помогает понять, что уже получается, а что стоит повторить.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0050" y="2705850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учителю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30050" y="3066100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быстро замечает, где класс ошибается чаще всего, и может дать дополнительное объяснение или новую тренировку. Обратная связь становится точнее, потому что опирается на реальные результаты.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30050" y="3756875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отклик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0050" y="4117125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Комментарий, подсказка или автоматическая проверка приходят сразу после ответа. Благодаря этому исправлять ошибки легче, а обучение идёт без долгого ожидания и лишней 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блока «ЗА»: почему формат удобен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слайдов 7–10, 2025.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преимущества особенно заметны, когда нужно быстро вернуться к теме, потренироваться перед проверкой или учиться вне школьного расписания.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преимущества работают вместе: доступность, самостоятельный ритм и частая тренировка делают формат особенно удобным для повторения.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425" y="1595526"/>
            <a:ext cx="3947100" cy="14261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1: нужна сильная самодисциплина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63350" y="1693075"/>
            <a:ext cx="3259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режима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внешнего контроля легко отложить урок на потом: домашняя обстановка не напоминает о сроках так настойчиво, как школьный звонок и присутствие учителя.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55025" y="3293450"/>
            <a:ext cx="3259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отвлечений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игры и домашние дела постоянно отвлекают внимание. Если ученик не умеет планировать время, даже короткое задание может растянуться на весь день.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77275" y="3293450"/>
            <a:ext cx="3259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план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ставить маленькие цели: открыть урок, пройти часть задания и проверить результат. Такой простой план помогает довести работу до конца.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425" y="1595526"/>
            <a:ext cx="3947100" cy="14261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2: меньше общения и поддержки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46" y="1693075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Медленнее помощь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вопрос можно задать сразу, а онлайн иногда приходится ждать ответа в чате или на почте. Из-за этого трудная тема кажется ещё сложнее.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502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группы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нет одноклассников, ученик реже слышит чужие объяснения и не видит, как другие справляются с ошибкой. Это уменьшает чувство поддержки.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477727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мотивация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детям проще учиться, если они видят реакцию учителя и чувствуют живой контакт. Онлайн-формат не всегда даёт такую уверенность и спокойствие.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654"/>
            <a:ext cx="3225300" cy="27780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3: техника и неравный доступ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817500" y="1654825"/>
            <a:ext cx="43980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решает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17500" y="2045900"/>
            <a:ext cx="43980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онлайн-урока нужен стабильный интернет. Если связь прерывается, ученик пропускает объяснение, теряет нить задания и тратит время на повторное подключение.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17500" y="3830522"/>
            <a:ext cx="43980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сбои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17500" y="4221375"/>
            <a:ext cx="43980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курс не поможет, если батарея садится, файл не открывается или платформа зависает. Техника становится частью самой учебной нагрузки.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817500" y="2742674"/>
            <a:ext cx="43980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условия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17500" y="3133525"/>
            <a:ext cx="43980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 всех дома есть отдельный компьютер, планшет или тихое место для занятий. Когда устройством пользуется вся семья, учиться становится неудобно.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886"/>
            <a:ext cx="3225300" cy="2919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4: усталость и качество материалов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30050" y="165482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утомляет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0050" y="192764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перед экраном утомляет глаза и снижает концентрацию. После нескольких уроков подряд ребёнку становится труднее читать, слушать и запоминать.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30050" y="407467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важнее формы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0050" y="434749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Онлайн-формат сам по себе не делает урок полезным. Результат зависит от того, насколько ясно объяснена тема и насколько аккуратно построены упражнения.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30050" y="3268058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задания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30050" y="3540881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Непонятная инструкция может испортить даже хорошее задание. Когда неясно, с чего начать и как проверить ответ, учеба идёт медленнее.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050" y="2461442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материала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30050" y="2734264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странице слишком много текста, картинок и анимации, внимание рассеивается. Ученику сложнее выделить главное и понять, что именно нужно сделать.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блока «ПРОТИВ»: где возникают трудности
</a:t>
            </a:r>
            <a:endParaRPr lang="en-US" sz="2458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слайдов 12–15, 2025.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становятся заметнее, когда ученик младше, а тема требует постоянной поддержки и объяснений.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риск связан с саморегуляцией, но остальные два фактора тоже заметно влияют. Поэтому e-learning лучше сочетать с другими форматами.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2918" y="2199550"/>
            <a:ext cx="553806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когда каждый аргумент сильнее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аргументов слайдов 7–15, 2025.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выбор формата зависит от задачи: e-learning удобнее для индивидуальной работы, а урок в классе — для общения и совместного обсуждения.
</a:t>
            </a:r>
            <a:endParaRPr lang="en-US" sz="1242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абсолютного победителя: каждый формат сильнее в своей ситуации. В эссе важно сравнивать условия, а не просто перечислять плюсы и минусы.
</a:t>
            </a:r>
            <a:endParaRPr lang="en-US" sz="12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 на контраргументы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ответа: признать проблему, показать её причину и предложить решение или компромисс.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аргументированного эссе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аргументированного эссе: мысль, доказательство, пример и ответ на возражение.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когда e-learning работает лучше всего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E-learning лучше всего подходит там, где важны гибкость, повторение и самостоятельность. Но сильное эссе показывает обе стороны и объясняет, почему один формат не решает всё.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2026-07-26T03:10:15Z</dcterms:created>
  <dcterms:modified xsi:type="dcterms:W3CDTF">2026-07-26T03:10:15Z</dcterms:modified>
</cp:coreProperties>
</file>