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и использование наследственной информации
</a:t>
            </a:r>
            <a:endParaRPr lang="en-US" sz="2743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информация — основа жизни и разнообразия во всём живом.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наследственности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наследственности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началась с законов Менделя, подтверждённых структурой ДНК Уотсона и Крика, а биотехнологии открыли новые возможности исследования и применения генов.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хранит ключ к наследственным признакам в виде генов, передающихся от родителей к потомству, обеспечивая преемственность биологических свойств.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двойная спираль содержит последовательность нуклеотидов, кодирующих информацию для построения белков, определяющих структуру и функции клеток.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копирование ДНК во время клеточного деления гарантирует сохранение и передачу генетической информации в новые клетки и последующие поколения.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ДНК в передаче наследственности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молекулы ДНК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Нуклеотиды — строительные блоки ДНК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нуклеотид включает азотистое основание, дезоксирибозу и фосфатную группу. Азотистые основания представлены четырьмя типами: аденин, тимин, гуанин и цитозин. Они формируют основу кода.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двойной спирали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цепи ДНК ориентированы антипараллельно и соединены водородными связями между комплементарными основаниями, что обеспечивает стабильность и точность репликации молекулы.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клетках эукариот ДНК взаимодействует с белками-гистонами, формируя компактные хромосомные структуры внутри ядра.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Компактное укладывание ДНК защищает её от повреждений и способствует правильному разделению наследственной информации при митозе и мейозе.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46 хромосом, сгруппированных в 23 пары, каждая содержит миллионы нуклеотидов и множество генов.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как упаковка наследственной информации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организация обеспечивает надёжность передачи генетических данных и поддержание стабильности генома в ходе жизни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содержит около 3 миллиардов пар нуклеотидов и примерно 20 000 генов, лишь малая часть которых кодирует белки, отражая сложность регуляторных элементов.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человека: числовые характеристики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ДНК выполняет важные регуляторные и структурные функции, хотя не кодирует белки напрямую.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геномные исследования, 2023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46" y="1909161"/>
            <a:ext cx="218925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16208" y="1909161"/>
            <a:ext cx="218925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2646" y="1929194"/>
            <a:ext cx="236400" cy="210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8483" y="1916061"/>
            <a:ext cx="236400" cy="236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34333" y="1916111"/>
            <a:ext cx="236400" cy="236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ферменты и этапы репликации ДНК
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270000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Хеликаза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Расщепляет водородные связи между цепями ДНК, обеспечивая доступ к отдельным цепям для синтеза новых.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012792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ДНК-полимераза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Катализирует добавление нуклеотидов к растущей цепи согласно принципу комплементарности.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759213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Примаза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Синтезирует короткие РНК-затравки, необходимые для начала репликации на одной из цепей.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05608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коррекции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высокую точность репликации, исправляя ошибки, чтобы избежать мутаций.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252015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Направленность синтеза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в направлении 5’ к 3’, что требует специализированных механизмов для синтеза отстающей цепи.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передачи генетической информации: ДНК → белок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транскрипции и трансляции генетической информации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 и его особенности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 и его особенности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 состоит из триплетов — кодонов, каждый из которых однозначно определяет аминокислоту, что обеспечивает точность синтеза белков.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 избыточен — несколько кодонов соответствуют одной аминокислоте, что повышает устойчивость к мутациям, а его универсальность свидетельствует о общем происхождении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РНК (иРНК) копирует последовательность гена с ДНК и переносит её в цитоплазму для синтеза белка.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различных типов РНК в реализации наследственной информации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РНК (тРНК) доставляет аминокислоты к рибосомам, обеспечивая соответствие кодонов и аминокислот в процессе трансляции.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Рибосомальная РНК (рРНК) входит в состав рибосом и играет ключевую роль в каталитическом процессе сборки белка из аминокислот.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Промоторы — специальные последовательности ДНК, где начинается транскрипция, определяя, какие гены включаются в конкретной клетке и при каких условиях.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экспрессии генов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Энхансеры усиливают активность промоторов, воздействуя на них на расстоянии и обеспечивая более точную регуляцию экспрессии генов в ответ на внешние и внутренние сигналы.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Белки-репрессоры и активаторы взаимодействуют с ДНК и другими молекулами, способствуя или подавляя транскрипцию, тем самым регулируя уровень синтеза белка.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Эпигенетические механизмы, включая метилирование цитозина и модификации гистонов, изменяют доступность генов для транскрипции без изменения последовательности ДНК.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наследственных заболеваний и их молекулярные основы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Серповидноклеточная анемия: генетическая причина болезни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Мутация в гене HBB приводит к замене аминокислоты в гемоглобине, вызывая деформацию эритроцитов и ухудшение их функции. Эти изменения объясняют симптомы заболевания и помогают в разработке терапии.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Муковисцидоз и нарушения транспорта ионов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гене CFTR нарушают работу ионных каналов, что приводит к образованию вязкого слизи в дыхательных путях и других органах, вызывая хронические инфекции и серьезные осложнения.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3648" y="1221275"/>
            <a:ext cx="4976703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типы мутаций, их генетическую природу и последствия для организма, подчеркивая роль спонтанных изменений как источника разнообразия.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мутаций и их влияние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различного масштаба создают вариативность, важную для эволюции и иногда вызывают наследственные заболевания.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«Биология», 11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 в мейозе происходит при обмене гомологичными участками между хромосомами, что создаёт новые сочетания аллелей в потомстве.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способствуют поддержанию биологического разнообразия и служат механизмом эволюционного прогресса.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увеличивает генетическое разнообразие популяций, улучшая адаптивные способности видов к изменяющимся условиям среды.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 и кроссинговер: источники вариативности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наследования у эукариот и прокариот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наследования у эукариот и прокариот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1833650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эукариотов наследственная информация хранится в ядре в линейных хромосомах. Деление происходит через митоз и мейоз, обеспечивая сложное расхождение генов между клетками.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64129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имеют одну кольцевую хромосому и дополнительные плазмиды. Их наследование происходит за счёт бинарного деления и горизонтального переноса генов, что ускоряет адаптацию.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 стимулирует активацию генов, ответственных за репарацию ДНК, что повышает устойчивость к повреждениям.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 окружающей среды на экспрессию генов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среды значительно изменяют активность генов, что влияет на адаптацию и жизнеспособность организмов.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молекулярной биологии, 2020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генома позволяет точно определить порядок нуклеотидов, что способствует выявлению мутаций и генетических заболеваний.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CRISPR/Cas9 обеспечивает точное редактирование генов, открывая новые перспективы в лечении генетических патологий.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Полимеразная цепная реакция (ПЦР) даёт возможность быстро и многократно копировать нужные фрагменты ДНК для диагностики и исследований.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исследования наследственной информации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технологии широко применяются в медицине, криминалистике и биотехнологии, улучшая качество диагностики и разработки лекарств.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Геномика раскрывает функции всего генетического материала, что позволяет создавать ГМО с улучшенными свойствами и устойчивостью к стрессам.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Генотерапия и фармакогеномика открывают путь к персонализированному лечению, учитывающему уникальный генетический профиль пациента.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проекты, такие как «Геном человека», продвигают синтетическую биологию и индивидуальную медицину с целью повышения эффективности здравоохранения.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Геномика и биотехнологии: перспективы развития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298"/>
            <a:ext cx="4270500" cy="17682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3052536"/>
            <a:ext cx="4270500" cy="17682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вопросы использования генетической информации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82100" y="1406850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персональных генетических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доступа к генетической информации предотвращает её использование в дискриминационных целях, например, при страховании или найме на работу. Законодательство должно обеспечить конфиденциальность и безопасность данных.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100" y="3231975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Правомочность редактирования генома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Обсуждается допустимость коррекции генов, этические границы экспериментов и необходимость информированного согласия участников. Важно сохранить баланс между прогрессом науки и правами человека.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наследственной информации в современном мире
</a:t>
            </a:r>
            <a:endParaRPr lang="en-US" sz="3091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информация формирует основу медицины и биотехнологий, влияя на здоровье и развитие общества. Этические подходы важны для ответственного использования генетических данных и будущих открытий.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2026-05-09T23:17:49Z</dcterms:created>
  <dcterms:modified xsi:type="dcterms:W3CDTF">2026-05-09T23:17:49Z</dcterms:modified>
</cp:coreProperties>
</file>