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среда, гены и случайность формируют разнообразие живого.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965700"/>
            <a:ext cx="8045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изменчивости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начать изучение изменчивости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изменчивость, важно различать влияние генов, среды и случайных процессов. Эти различия объясняют разнообразие людей, сортов, пород и популяций, а также помогают анализировать наследование, статистику и отбор.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66910" y="1550528"/>
            <a:ext cx="4992153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изменчивости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 — это способность организмов различаться между собой и по-разному проявлять признаки. Она лежит в основе индивидуальных отличий, а также разнообразия внутри вида и популяции.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66910" y="2654432"/>
            <a:ext cx="4992153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 — это все признаки, которые реально проявились у организма: от окраски и роста до особенностей обмена. Он формируется под влиянием генотипа и условий среды.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66910" y="3758335"/>
            <a:ext cx="4992153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 — совокупность генов организма. Один и тот же генотип может дать разные фенотипы, если условия развития меняются, поэтому наследственность не действует изолированно от среды.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классификация изменчивости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3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возникает под действием условий среды. Она меняет степень выраженности признака, но не затрагивает наследственный материал и обычно не передается потомкам.
</a:t>
            </a:r>
            <a:endParaRPr lang="en-US" sz="1302" dirty="0"/>
          </a:p>
        </p:txBody>
      </p:sp>
      <p:sp>
        <p:nvSpPr>
          <p:cNvPr id="10" name="Text 3"/>
          <p:cNvSpPr txBox="1"/>
          <p:nvPr/>
        </p:nvSpPr>
        <p:spPr>
          <a:xfrm>
            <a:off x="3404761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связана с новым сочетанием уже имеющихся генов родителей. Она появляется при половом размножении и создает наследуемое разнообразие без образования новых аллелей.
</a:t>
            </a:r>
            <a:endParaRPr lang="en-US" sz="1384" dirty="0"/>
          </a:p>
        </p:txBody>
      </p:sp>
      <p:sp>
        <p:nvSpPr>
          <p:cNvPr id="11" name="Text 4"/>
          <p:cNvSpPr txBox="1"/>
          <p:nvPr/>
        </p:nvSpPr>
        <p:spPr>
          <a:xfrm>
            <a:off x="6286761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Мутационная изменчивость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Мутационная изменчивость обусловлена изменениями ДНК или хромосом. Если мутация возникает в половых клетках, она может передаваться потомству и становиться источником новых признаков.
</a:t>
            </a:r>
            <a:endParaRPr lang="en-US" sz="136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модификационная изменчивость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освещенность, влажность и питание могут заметно менять внешний вид и продуктивность организмов. При этом наследственная основа остается прежней, а изменяется только проявление признака.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656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генотип — разные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организм способен выглядеть по-разному в зависимости от условий развития. Это особенно хорошо видно у растений, которые по-разному растут в тени и на солнце.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077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модификационной изменчивости легко заметить в быту: загар кожи, различия в росте растений, колебания урожайности. Все они связаны с реакцией организма на среду.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1512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изменения полезны, потому что помогают приспособиться к текущим условиям. Однако они не создают нового наследственного материала и не меняют принадлежность к сорту или виду.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фенотипа от условий среды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20750" y="1943300"/>
            <a:ext cx="47400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фактором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признак изменяется не произвольно, а в ответ на определенный фактор среды. Поэтому можно проследить, как свет, вода или питание влияют на высоту, массу и число листьев.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20750" y="2869224"/>
            <a:ext cx="47400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отклоняются условия от привычных, тем заметнее меняется фенотип. Но эти изменения не бесконечны: организм остается в пределах биологически допустимого диапазона.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20750" y="3795149"/>
            <a:ext cx="47400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нормы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сорт растения способен давать разные результаты в тени и на солнце, но при этом не превращается в другой сорт. Генотип задает границы возможных изменений.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Массовость и статистические закономерности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отдельные значения разбросаны, но центр распределения сохраняется. Это позволяет описывать изменчивость не только по отдельным особям, но и по группе.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массовых признаков важнее не отдельное значение, а средний уровень и разброс. Именно поэтому групповой анализ надежнее индивидуального.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распределения признаков в популяции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Обратимость и норма реакции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6900" y="2056150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Обратимость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6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Модификационные изменения часто исчезают после возвращения прежних условий. Если организм снова получает достаточно света или воды, многие признаки постепенно принимают исходные значения.
</a:t>
            </a:r>
            <a:endParaRPr lang="en-US" sz="1318" dirty="0"/>
          </a:p>
        </p:txBody>
      </p:sp>
      <p:sp>
        <p:nvSpPr>
          <p:cNvPr id="10" name="Text 3"/>
          <p:cNvSpPr txBox="1"/>
          <p:nvPr/>
        </p:nvSpPr>
        <p:spPr>
          <a:xfrm>
            <a:off x="266900" y="3065556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нормы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реакции — это диапазон, в котором один и тот же генотип может проявляться по-разному. Она задается наследственностью и не выходит за биологические пределы.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6900" y="4074962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сохраняется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один сорт может давать плоды разного размера в зависимости от ухода, но его наследственные свойства сохраняются. Меняется выражение признака, а не сам сорт.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06682"/>
            <a:ext cx="520200" cy="52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928" y="2448390"/>
            <a:ext cx="364444" cy="53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299997"/>
            <a:ext cx="520200" cy="52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98675"/>
            <a:ext cx="520200" cy="416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наблюдения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освещение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хорошем освещении растение накапливает больше веществ, сильнее растет и формирует больше листьев. Это показывает, как среда влияет на фенотип без изменения генотипа.
</a:t>
            </a:r>
            <a:endParaRPr lang="en-US" sz="1078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Обильный полив
</a:t>
            </a:r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полив поддерживает обмен веществ и повышает урожайность. Вода здесь выступает не источником наследственности, а условием, при котором признак проявляется полнее.
</a:t>
            </a:r>
            <a:endParaRPr lang="en-US" sz="1078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дефиците влаги рост замедляется, листья формируются хуже, а урожайность снижается. Такое изменение наглядно демонстрирует пределы нормы реакции у одного и того же растения.
</a:t>
            </a:r>
            <a:endParaRPr lang="en-US" sz="1078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условий помогает отделить влияние среды от наследственных различий. Это удобный способ объяснить, почему одинаковые организмы могут выглядеть и вести себя по-разному.
</a:t>
            </a:r>
            <a:endParaRPr lang="en-US" sz="107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берется комбинативная изменчивость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0" y="1996324"/>
            <a:ext cx="2729100" cy="23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расхождение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образовании гамет хромосомы расходятся независимо, поэтому аллели разных генов комбинируются в новых сочетаниях. Это один из главных источников наследуемого разнообразия потомства.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07753" y="2016305"/>
            <a:ext cx="2729100" cy="23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мейоза возможен кроссинговер: обмен участками между гомологичными хромосомами увеличивает число вариантов аллелей в гамете. Благодаря этому комбинации признаков становятся еще более разнообразными.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145452" y="2016305"/>
            <a:ext cx="2729100" cy="23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оплодотворения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именно гамета встретится при оплодотворении, заранее не известно. Случайное слияние гамет завершает процесс, создавая уникальный набор признаков у каждого потомка.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комбинативной изменчивости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полового размножения и перераспределения уже имеющихся аллелей.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наследуется, но не мутирует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гамет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мейозе гомологичные хромосомы расходятся независимо, а гаметы получают разные наборы аллелей. Уже на этом этапе закладывается возможность новых сочетаний признаков.
</a:t>
            </a:r>
            <a:endParaRPr lang="en-US" sz="1233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оплодотворение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оплодотворении гаметы соединяются случайно, поэтому каждый зигота получает неповторимую комбинацию наследственного материала от двух родителей.
</a:t>
            </a:r>
            <a:endParaRPr lang="en-US" sz="1189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новые мутации не возникают, а только перераспределяются исходные аллели, комбинативная изменчивость наследуется и сохраняется в потомстве.
</a:t>
            </a:r>
            <a:endParaRPr lang="en-US" sz="123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3044539"/>
            <a:ext cx="3287100" cy="671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скрещивания и наследования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двух гетерозигот позволяет увидеть, как случайные сочетания гамет дают разные фенотипы потомков.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сочетания гамет объясняет разнообразие потомства и типичные менделевские соотношения признаков.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Решётка Пеннета и классический моногибридный анализ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образа мутации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гене
</a:t>
            </a:r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клетке произошла ошибка копирования ДНК. Изменение затронуло отдельный ген, и признак стал передаваться потомкам иначе, чем у исходной формы.
</a:t>
            </a:r>
            <a:endParaRPr lang="en-US" sz="1102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хромосомы
</a:t>
            </a:r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действием радиации или химического фактора изменился участок хромосомы. Внешне это может отразиться на развитии организма и его жизнеспособности.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в наборе
</a:t>
            </a:r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меняется число хромосом целиком. Тогда наследственный материал распределяется иначе, и признаки могут изменяться очень резко, вплоть до нежизнеспособности.
</a:t>
            </a:r>
            <a:endParaRPr lang="en-US" sz="108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свойства мутаций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43125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возникают без заранее заданного порядка. Нельзя точно указать, в какой клетке и в какой момент появится новое изменение ДНК.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01671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Дискретность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Проявление мутаций обычно резкое и качественно различимое: признак либо изменён, либо нет. Переходных вариантов здесь значительно меньше, чем при модификациях.
</a:t>
            </a:r>
            <a:endParaRPr lang="en-US" sz="1083" dirty="0"/>
          </a:p>
        </p:txBody>
      </p:sp>
      <p:sp>
        <p:nvSpPr>
          <p:cNvPr id="13" name="Text 4"/>
          <p:cNvSpPr txBox="1"/>
          <p:nvPr/>
        </p:nvSpPr>
        <p:spPr>
          <a:xfrm>
            <a:off x="4852923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потомкам
</a:t>
            </a:r>
            <a:pPr algn="l" indent="0" marL="0">
              <a:lnSpc>
                <a:spcPct val="100000"/>
              </a:lnSpc>
              <a:buNone/>
            </a:pPr>
            <a:r>
              <a:rPr lang="en-US" sz="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возможно только тогда, когда мутация затрагивает половые клетки. Изменения в соматических клетках, как правило, не переходят к потомству.
</a:t>
            </a:r>
            <a:endParaRPr lang="en-US" sz="1083" dirty="0"/>
          </a:p>
        </p:txBody>
      </p:sp>
      <p:sp>
        <p:nvSpPr>
          <p:cNvPr id="14" name="Text 5"/>
          <p:cNvSpPr txBox="1"/>
          <p:nvPr/>
        </p:nvSpPr>
        <p:spPr>
          <a:xfrm>
            <a:off x="7004175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последствиям большинство мутаций нейтральны или вредны, а полезные встречаются редко. Поэтому их роль в эволюции особенно заметна при отборе.
</a:t>
            </a:r>
            <a:endParaRPr lang="en-US" sz="117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мутаций и их эффекты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показано, какие уровни наследственного материала затрагивают разные мутации и как меняется их возможный эффект.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затрагиваемый уровень наследственного материала, тем сильнее может быть влияние мутации на организм.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классификации мутаций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495260"/>
            <a:ext cx="5170500" cy="14066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видов изменчивости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у каждого вида изменчивости свой источник, способ наследования и роль в жизни организмов.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отражает влияние среды, а комбинативная и мутационная формируют наследуемое разнообразие.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видов изменчивости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работает изменчивость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66910" y="1550528"/>
            <a:ext cx="4992153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отбора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селекции изменчивость служит исходным материалом отбора. Чем шире набор признаков у особей, тем больше шанс выбрать форму с нужной урожайностью, устойчивостью или качеством продукции.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66910" y="2654432"/>
            <a:ext cx="4992153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отбор действует без участия человека. Организмы с удачными сочетаниями признаков чаще выживают и оставляют потомство, поэтому полезные варианты постепенно закрепляются в популяциях.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66910" y="3758335"/>
            <a:ext cx="4992153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новизны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изменчивость связана с разнообразием сортов, пород и приспособлений. Без неё не было бы ни направленного улучшения, ни эволюционных изменений.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0750" y="1943300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и генотип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Сформулируйте, чем фенотип отличается от генотипа, и приведите пример, когда один генотип проявляется по-разному в разных условиях среды.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20750" y="2650597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Вспомните, какая изменчивость не наследуется, и назовите факторы, которые чаще всего вызывают её у растений и человека.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0750" y="3357906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Перемешивание аллелей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Перечислите три механизма комбинативной изменчивости и объясните, почему они не создают новых генов, а лишь по-новому их сочетают.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0750" y="4065203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 статистика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основные типы мутаций и поясните, зачем в массовых признаках используют среднее значение и разброс, а не только один пример.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как основа разнообразия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изменчивости показывают, как наследственность, среда и случайность вместе создают разнообразие живых организмов. Понимание этих механизмов помогает объяснять сходство, различия и отбор наиболее удачных признаков.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2026-07-25T23:04:26Z</dcterms:created>
  <dcterms:modified xsi:type="dcterms:W3CDTF">2026-07-25T23:04:26Z</dcterms:modified>
</cp:coreProperties>
</file>