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залам музеев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двери музея и узнаем, как хранятся его сокровища.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собирает важные предметы, бережно хранит их и показывает посетителям. Каждый экспонат рассказывает свою историю и помогает узнать прошлое, природу, искусство и науку без скучных догадок и лишних загадок.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идут в музей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первого знакомства с музеем
</a:t>
            </a:r>
            <a:endParaRPr lang="en-US" sz="278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лучше сразу настроиться на тихий шаг и внимательный взгляд. Так легче не пропустить интересные залы и не мешать другим посетителям.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вход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маленький предмет может быть очень хрупким или ценным. Если смотреть только глазами, музейные сокровища дольше сохранятся для следующих гостей.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руками не трогаем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Негромкий голос помогает услышать экскурсовода и не отвлекать людей вокруг. В музее тишина работает почти как волшебная лупа: всё становится понятнее.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тихо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часто есть план залов и гардероб. Он подсказывает, куда идти сначала, чтобы не заблудиться в большом здании и не пройти мимо самого интересного.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по схеме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истории: вещи из прошлого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историческом зале можно увидеть монеты, посуду, одежду, письма и игрушки. Каждый из них будто шепчет, как люди жили раньше и что для них было важно.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предметы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старым вещам легко представить дом, работу и повседневные привычки прошлого. Иногда одна маленькая ложка рассказывает больше, чем длинный рассказ в книге.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экспонатов есть следы использования: потёртые края, трещинки, потемневший металл. Эти детали показывают, что вещь действительно прожила долгую жизнь.
</a:t>
            </a:r>
            <a:endParaRPr lang="en-US" sz="1273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времени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зал помогает понять, что прошлое не исчезло совсем. Оно тихо живёт в предметах, которые были нужны людям много лет назад.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музейную этикетку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этикетке обычно первым написано, что именно перед нами: книга, кувшин, картина или украшение. Так посетитель сразу понимает, на какой предмет смотрит.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этикетке часто указывают, из чего сделан предмет и где его нашли или изготовили. Такие сведения помогают понять, почему вещь особенная и откуда она появилась в музее.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маленькой табличке пишут имя мастера, номер фонда или имя человека, который передал вещь. Эти сведения делают экспонат ещё более понятным и живым.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важная подсказка — когда предмет был создан. Это помогает узнать, к какому времени относится экспонат: к давнему прошлому или более позднему периоду.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зал: картины и скульптуры
</a:t>
            </a:r>
            <a:endParaRPr lang="en-US" sz="2909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зале можно увидеть картины, скульптуры, рисунки и иногда украшения. Каждая работа создана по-своему, поэтому рядом легко заметить различия.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картины свой характер: одна выглядит весёлой, другая — спокойной, третья — торжественной. Цвета и размер помогают почувствовать настроение работы почти сразу.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картин
</a:t>
            </a:r>
            <a:pPr algn="l" indent="0" marL="0">
              <a:lnSpc>
                <a:spcPct val="100000"/>
              </a:lnSpc>
              <a:buNone/>
            </a:pPr>
            <a:r>
              <a:rPr lang="en-US" sz="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портреты, пейзажи и натюрморты. Одни показывают людей, другие — природу, а третьи — предметы, которые художник красиво расположил вместе.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Любование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зале особенно важно смотреть внимательно и не торопиться. Тогда можно заметить мелкие детали, необычные линии и то самое «ой, как красиво!».
</a:t>
            </a:r>
            <a:endParaRPr lang="en-US" sz="13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идти по музею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посетителя от входа до выхода в правильном порядке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природы: камни, растения и животные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природы можно рассмотреть камни и минералы совсем близко. Их блеск, цвет и форма помогают узнать, как по-разному устроена наша планета.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и другие коллекции растений показывают листья, стебли и цветы, которые уже нельзя потрогать на лугу. Зато их можно внимательно изучить глазами.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Чучела и скелеты рассказывают, как устроены звери, птицы и другие жители лесов, морей и степей. Так природа становится понятнее и ближе.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лесов, гор, пустынь и морских берегов помогают представить разные природные уголки. Это почти путешествие по миру, только без рюкзака и дождевика.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местности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музей бережёт свои экспонаты
</a:t>
            </a:r>
            <a:endParaRPr lang="en-US" sz="2215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стараются держать в чистоте, чтобы пыль не попадала на книги, картины и старинные вещи. Чистый воздух помогает предметам дольше оставаться красивыми.
</a:t>
            </a:r>
            <a:endParaRPr lang="en-US" sz="1270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пыли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может повредить некоторые материалы, поэтому в залах и хранилищах всё освещают очень аккуратно. У хорошего света тоже есть правила.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 светом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предметы кладут в коробки, шкафы или отдельные помещения. Там им спокойнее, ведь рядом нет лишней сырости, тепла и случайных прикосновений.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хранение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музейные сотрудники берут ценные вещи, они пользуются перчатками и подставками. Это помогает не оставить следов и не уронить хрупкий экспонат.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перчатках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музее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 посетителей, показывает залы и рассказывает об экспонатах простыми словами. Благодаря экскурсоводу музей превращается в понятное и увлекательное путешествие.
</a:t>
            </a:r>
            <a:endParaRPr lang="en-US" sz="132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следит за коллекцией, знает, где находится каждый предмет, и помогает сохранять порядок. Без него музейные сокровища могли бы растеряться, а это было бы совсем не по-музейному.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
</a:t>
            </a:r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аккуратно возвращает старым и повреждённым вещам красивый вид. Он работает очень осторожно, чтобы сохранить не только внешний облик, но и историю предмета.
</a:t>
            </a:r>
            <a:endParaRPr lang="en-US" sz="1445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Смотритель помогает в залах поддерживать тишину, порядок и безопасность. Он следит, чтобы посетителям было спокойно, а экспонаты оставались в надёжной защите.
</a:t>
            </a:r>
            <a:endParaRPr lang="en-US" sz="14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кнопка — большое открытие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интерактивного стенда ребёнок не просто смотрит, а участвует в игре. Можно нажать кнопку, выбрать картинку и узнать, как называется предмет. Такие задания превращают музей в место, где учиться интересно и совсем не скучно.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картинку по кусочкам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и макеты помогают заметить форму, цвет и детали экспонатов. Пока ребёнок соединяет части картинки, он лучше запоминает, как выглядит здание, животное или старинная вещь. Получается маленькая победа с музейным сюрпризом.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Найди, сравни, объясни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детских зонах предлагают искать отличия, сравнивать предметы и отвечать на простые вопросы. Рядом могут быть крупные схемы, яркие значки и понятные подписи. Всё это помогает узнать новые слова и не потеряться в большом музее.
</a:t>
            </a:r>
            <a:endParaRPr lang="en-US" sz="1175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зоны и задания в музее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у витрины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дистанцию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 к витрине на небольшом расстоянии, чтобы стекло не мешало обзору и экспонаты оставались в безопасности. Так их смогут хорошо рассмотреть и другие посетители.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закрывай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Становись так, чтобы не заслонять экспонат и не мешать тем, кто стоит рядом. В музее всем должно быть удобно смотреть, читать подписи и слушать экскурсовода.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Смотри, но не трогай
</a:t>
            </a:r>
            <a:pPr algn="l" indent="0" marL="0">
              <a:lnSpc>
                <a:spcPct val="100000"/>
              </a:lnSpc>
              <a:buNone/>
            </a:pPr>
            <a:r>
              <a:rPr lang="en-US" sz="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стучи по стеклу и не опирайся на витрину. Даже крепкое на вид стекло не любит лишних ударов, а внутри могут храниться очень хрупкие предметы.
</a:t>
            </a:r>
            <a:endParaRPr lang="en-US" sz="1367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Фотографируй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фотографией проверь, разрешена ли она в этом зале. В некоторых местах вспышка может повредить предметы, поэтому лучше соблюдать правила и не спешить.
</a:t>
            </a:r>
            <a:endParaRPr lang="en-US" sz="12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науки: изобретения и открытия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зале можно увидеть телескопы, часы, механизмы и модели машин. Они показывают, как люди придумывали полезные вещи и делали их удобнее для жизни.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модели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экспонаты похожи на маленькую лабораторию. Здесь можно нажимать кнопки, наблюдать схемы и понимать, как простые детали соединяются в сложное устройство.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 действии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прибор когда-то был чьей-то идеей, а потом стал настоящим помощником. Такой зал помогает увидеть, что большие открытия начинаются с любопытного вопроса.
</a:t>
            </a:r>
            <a:endParaRPr lang="en-US" sz="131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напоминают, что наука живёт не только в учебнике. Она помогает строить, измерять, летать и узнавать мир точнее и интереснее.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рядом с нами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музеев бывают разные залы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делит предметы по темам, чтобы посетителю было проще смотреть и сравнивать. История, природа, искусство и техника не смешиваются в одну большую путаницу.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порядок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залы расположены по разделам, человек может идти от одной темы к другой без спешки. Так легче запомнить главное и не пропустить интересные экспонаты.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удобный маршрут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помещения появляются собственные герои: старинные вещи, картины, минералы, приборы или игрушки. Поэтому музей становится похож на несколько маленьких путешествий в одном здании.
</a:t>
            </a:r>
            <a:endParaRPr lang="en-US" sz="1318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своя история у каждого зала
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музейная выставка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музейная команда превращает тему в понятную и безопасную экспозицию.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 музеев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как экспонат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музей размещается в дворце, усадьбе или старом особняке. Тогда посетитель любуется не только коллекцией, но и самими залами, лестницами и фасадом.
</a:t>
            </a:r>
            <a:endParaRPr lang="en-US" sz="1529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потолки, большие окна и нарядная отделка создают особое настроение. Кажется, что здание само тихо рассказывает о людях, которые жили здесь раньше.
</a:t>
            </a:r>
            <a:endParaRPr lang="en-US" sz="1529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бережность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 требуют заботы почти так же, как музейные предметы. Их сохраняют, чтобы будущие посетители тоже могли почувствовать дыхание истории и немного помечтать.
</a:t>
            </a:r>
            <a:endParaRPr lang="en-US" sz="15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экскурсии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музея дети запоминают названия предметов, профессий и материалов. Слова становятся понятнее, потому что рядом с ними стоят настоящие вещи, а не только картинки.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может появиться свой самый интересный предмет: очень старый, необычный или смешной. Про него потом хочется рассказывать дома, будто о маленьком герое.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экспонат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легко заметить детали, на которые раньше никто не обращал внимания. Цвет, форма, орнамент и размер помогают сравнивать предметы и находить отличия.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экскурсии обсудить увиденное, воспоминания становятся ярче. Тогда музейное путешествие продолжается уже в разговоре, рисунке или игре.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надолго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— целый музейный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есть в больших столицах и в маленьких городах. На карте они похожи на яркие точки, которые хранят историю людей, искусства, науки и природы в разных уголках мира.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места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музей может быть огромным и занимать несколько залов, а другой — совсем маленьким. Но в каждом есть свои сокровища, которые рассказывают о жизни города и его жителях.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без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Париж, Лондон, Рим — в этих и многих других городах музеи ждут гостей. У каждого свои экспонаты и своя особая атмосфера, как у доброго хранителя времени.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в разных городах и странах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музей может соединять разные темы в одном путешествии. За один день можно увидеть прошлое, природу и творчество людей, не выходя из здания.
</a:t>
            </a:r>
            <a:endParaRPr lang="en-US" sz="1533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мира можно открыть за одно посещение музея: истории, природы и искусства.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данной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день — это маленькое открытие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учит смотреть внимательно, задавать вопросы и беречь то, что хранит память о прошлом. Если соблюдать правила и не спешить, каждое посещение подарит новые знания и радость открытия.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2026-05-26T00:00:10Z</dcterms:created>
  <dcterms:modified xsi:type="dcterms:W3CDTF">2026-05-26T00:00:10Z</dcterms:modified>
</cp:coreProperties>
</file>