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сельского хозяйства и рыболовства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и экономика формируют карту продовольствия мира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рыболовство развиваются там, где есть вода, подходящий климат, удобные связи с рынками и сложившаяся специализация. Поэтому их география не случайна, а отражает природные и хозяйственные преимущества территорий.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отрасли тяготеют к разным территориям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 размещения сельского хозяйства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влага определяют, какие культуры могут расти в регионе и сколько раз в год возможно получать урожай. Недостаток осадков или короткое лето резко сужают выбор сельскохозяйственных занятий.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влага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и устойчивое водоснабжение повышают урожайность и снижают риски неудач. Особенно ценятся чернозёмы, аллювиальные почвы речных долин и равнины муссонного климата, где растения получают питание и влагу естественным путём.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территории удобны для механизации, а горы, тундра, пустыни и зоны вечной мерзлоты ограничивают земледелие. В таких районах хозяйство либо резко упрощается, либо полностью переходит к пастбищному использованию земель.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Биоклиматическая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природных условий формирует устойчивые сельскохозяйственные пояса. Одни территории специализируются на зерне, другие — на садоводстве, овощеводстве или животноводстве, потому что именно там климат и ресурсы дают наибольшую отдачу.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формируют специализацию территории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факторов, определяющих сельскохозяйственный профиль района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мирового земледелия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Пшеничный пояс умеренных широт
</a:t>
            </a:r>
            <a:pPr algn="l" indent="0" marL="0">
              <a:lnSpc>
                <a:spcPct val="100000"/>
              </a:lnSpc>
              <a:buNone/>
            </a:pPr>
            <a:r>
              <a:rPr lang="en-US" sz="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Северной Америки до Евразии тянутся пространства, где мягкое лето, большие равнины и развитая механизация делают зерновое хозяйство особенно эффективным. Здесь формируются крупные товарные массивы, ориентированные на внутренний рынок и экспорт.
</a:t>
            </a:r>
            <a:endParaRPr lang="en-US" sz="893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ландшафты Азии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муссонных районах Азии рисовые поля сочетают тепло, обилие влаги и трудоёмкое земледелие. Террасы, заливные карты и система орошения создают узнаваемый пейзаж, где каждая полоса земли используется максимально рационально.
</a:t>
            </a:r>
            <a:endParaRPr lang="en-US" sz="958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Плантационные тропики
</a:t>
            </a:r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сельское хозяйство часто специализируется на одной-двух экспортных культурах. Кофе, какао, бананы и сахарный тростник выращиваются там, где круглый год достаточно тепла, а хозяйство ориентировано на крупные товарные партии.
</a:t>
            </a:r>
            <a:endParaRPr lang="en-US" sz="995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Средиземноморская и американская агрозоны
</a:t>
            </a:r>
            <a:pPr algn="l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пояс известен садоводством и виноградарством, а в Северной и Южной Америке широкие равнины способствуют развитию кукурузно-соевых районов. Эти зоны хорошо показывают, как климат и рынок вместе определяют специализацию.
</a:t>
            </a:r>
            <a:endParaRPr lang="en-US" sz="9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культуры не только кормят население, но и обеспечивают кормовую базу для животноводства и сырьё для переработки.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лидирует по объёму, а пшеница и рис остаются ключевыми для питания и торговли.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зерновые культуры мира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обобщённые данные по мировому производству зерновых; значения округлены для сравнительной диаграммы.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климат, вода и спрос определяют специализацию сельского хозяйства в разных регионах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повторяет сочетание природных ресурсов и рыночной ориентации: где есть влага и равнины, там зерно и рис; где спрос и пастбища — животноводство.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сельскохозяйственных районов мира
</a:t>
            </a:r>
            <a:endParaRPr lang="en-US" sz="2241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FAO; Всемирный банк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и его география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развивается там, где есть естественные или культурные пастбища, кормовые культуры и надёжный доступ к воде. Поэтому его размещение часто совпадает с обширными равнинами и зонами устойчивого кормопроизводства.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и мясное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скотоводство наиболее характерно для Европы и Северной Америки, где близки рынки сбыта и переработка. Мясное скотоводство сильнее связано со степями, прериями и пампами, где выгодны большие площади.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 сухие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приспосабливается к засушливым регионам, где земледелие ограничено. Австралия, Центральная Азия и Патагония показывают, что именно неприхотливость животных делает такие пространства важными для хозяйства.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Свиноводство и птицеводство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тяготеют к густонаселённым районам, где много кормов, развит транспорт и велик спрос на свежую продукцию. Близость к городам помогает быстро доставлять скоропортящиеся товары потребителю.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 экстенсивное сельское хозяйство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отдача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хозяйство повышает урожайность за счёт удобрений, техники, селекции, орошения и точного управления ресурсами. Оно особенно заметно там, где земля дорогая, а каждый гектар должен давать максимум продукции.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Экстенсивная модель опирается на обширные пастбища и поля при меньших затратах на единицу площади. Она распространена там, где земли много, а плотность населения и стоимость труда сравнительно ниже.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моделями хорошо видно в Западной Европе и в степных районах мира. Первая ориентирована на высокую отдачу с ограниченной территории, вторая — на использование пространства и природных пастбищ.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поддерживает урожай в засушливом климате и позволяет выращивать культуры с высокой потребностью во влаге.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осадков недостаточно, орошение становится ключом к стабильному производству, но требует строгого водного контроля.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орошения в сельском хозяйстве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AQUASTAT; Всемирный банк, последние доступные оценки по орошаемым площадям.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301548"/>
            <a:ext cx="138300" cy="110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301548"/>
            <a:ext cx="138300" cy="1106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295401"/>
            <a:ext cx="138300" cy="1229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переработка и аграрные центры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и железнодорожные магистрали сокращают время доставки сырья к рынкам и перерабатывающим предприятиям. Поэтому вокруг крупных узлов быстрее формируются устойчивые аграрные районы и специализированные хозяйства.
</a:t>
            </a:r>
            <a:endParaRPr lang="en-US" sz="889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урожая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Элеваторы, склады и холодильные комплексы уменьшают потери зерна, овощей, фруктов и молочной продукции. Наличие ёмкостей для хранения особенно важно там, где урожай поступает сезонно и требует быстрой сортировки.
</a:t>
            </a:r>
            <a:endParaRPr lang="en-US" sz="909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логистика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логистика позволяет доставлять скоропортящиеся товары без значительных потерь качества. Это особенно важно для молока, мяса, рыбы, а также для свежих фруктов и овощей, чувствительных к задержкам.
</a:t>
            </a:r>
            <a:endParaRPr lang="en-US" sz="959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центры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портов, перерабатывающих предприятий и крупных потребителей складываются аграрные центры, где производство, хранение и сбыт тесно связаны. Такая концентрация ускоряет специализацию территории и снижает издержки.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продукции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Молокозаводы, мясокомбинаты и консервные предприятия повышают добавленную стоимость продукции и делают выпуск менее зависимым от свежего рынка. Переработка помогает использовать сырьё более полно и ритмично.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сельскохозяйственной продукции от поля до потребителя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операций и этапы формирования добавленной стоимости в агропродовольственной цепочке.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рыболовства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Шельфовые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продуктивные районы приурочены к мелководным шельфам, где хорошо освещённые воды поддерживают развитие планктона. Именно здесь промысловые суда получают стабильные уловы при сравнительно небольших расстояниях от берега.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апвеллинга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холодных глубинных вод приносит к поверхности питательные вещества и резко увеличивает биологическую продуктивность. Поэтому побережья Перу, Чили и некоторых районов Африки входят в число важнейших промысловых зон.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и фронты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встречи тёплых и холодных течений создают условия для концентрации рыбы. Такие районы особенно значимы у Японии, Норвегии и Исландии, где сочетаются богатые кормовые ресурсы и удобные подходы к морю.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часть Тихого океана и северо-восточная Атлантика выделяются высокой промысловой ёмкостью. Здесь промысел поддерживается сочетанием умеренных температур, активного перемешивания вод и развитой рыболовной инфраструктуры.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внутренние промыслы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главный источник улова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мировой рыбной продукции поступает из морских промыслов, потому что океаны дают обширные районы добычи и разнообразные виды. Наиболее результативны шельфы, где сосредоточены кормовые цепи и промысловые косяки.
</a:t>
            </a:r>
            <a:endParaRPr lang="en-US" sz="10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водохранилища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промысел менее масштабен, но важен для многих стран Азии и Африки. Он обеспечивает местные рынки свежей рыбой и поддерживает занятость населения, особенно в районах с развитой сетью озёр и крупных рек.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Виды, знакомые рынку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мировой торговле особенно заметны лосось, треска, сельдь, тунец и сардина, а во внутренних водоёмах значим пресноводный карп. Эти виды хорошо показывают различие между океаническим промыслом и речным или озёрным рыболовством.
</a:t>
            </a:r>
            <a:endParaRPr lang="en-US" sz="11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лидеры расположены не только у океанов, но и в странах с мощной внутренней аквакультурой и развитой переработкой.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производства указывает на роль не только морских ресурсов, но и технологий выращивания, хранения и переработки.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по улову рыбы и продукции аквакультуры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статистика рыбной продукции и аквакультуры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добычей природных ресурсов и их контролируемым выращиванием, а также помогает оценить устойчивость каждой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расширяется быстрее и снижает давление на природные запасы, тогда как рыболовство сильнее зависит от состояния экосистем.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рыболовства и аквакультуры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риски сельского хозяйства и рыболовства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деградация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Эрозия, истощение плодородия и засоление земель снижают урожайность и делают хозяйство более зависимым от удобрений и воды. Особенно уязвимы районы с интенсивным земледелием и недостаточной защитой почв.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волны жары и нестабильность осадков осложняют планирование посевов и уменьшают надёжность урожая. В рыболовстве изменение температуры воды смещает ареалы видов и нарушает привычные промысловые маршруты.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применение удобрений и пестицидов загрязняет почвы и водоёмы, а также ухудшает качество сельхозпродукции. Аналогичные риски возникают при попадании стоков в прибрежные морские экосистемы.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и прилов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 сокращает запасы рыб, а прилов затрагивает нецелевые виды и молодь. Если контроль слабый, восстановление популяций занимает годы и требует жёстких ограничений промысла.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природопользование, мониторинг ресурсов и экологические стандарты становятся обязательным условием для обеих отраслей. Без них продовольственная отдача растёт краткосрочно, но устойчивость системы снижается.
</a:t>
            </a:r>
            <a:endParaRPr lang="en-US" sz="11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продовольственная безопасность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 доступность 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урожайность низкая, население сильнее зависит от импорта и цен на внешних рынках. Это повышает риск дефицита продовольствия, особенно в странах с быстрым ростом населения.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склады, холодильники и переработка помогают доводить продукты до потребителя без больших потерь. При слабой инфраструктуре даже хороший урожай не всегда превращается в устойчивое питание.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доходы ограничивают покупательскую способность семей и ухудшают качество рациона. Поэтому продовольственная безопасность связана не только с объёмом производства, но и с уровнем 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особенно высок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ООН, недоедание особенно затрагивает страны Африки к югу от Сахары и Южной Азии. Здесь уязвимость усиливают климатические колебания, зависимость от импорта и неравномерный доступ к ресурсам.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устойчивого развития отраслей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меры, которые снижают нагрузку на природные ресурсы и повышают долгосрочную продуктивность сельского хозяйства и рыболовства.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пространство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сельского хозяйства и рыболовства показывает, как природные условия, технологии и рынок вместе формируют продовольственные районы. Устойчивое развитие делает эти отрасли надёжнее и безопаснее для будущего.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2026-06-03T03:12:11Z</dcterms:created>
  <dcterms:modified xsi:type="dcterms:W3CDTF">2026-06-03T03:12:11Z</dcterms:modified>
</cp:coreProperties>
</file>