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jpe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image" Target="../media/image-4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jpe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jpe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Пищеварение: ключевые аспекты и значение процесса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Пищеварение превращает пищу в энергию и строительные материалы для организма.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понимания пищеварения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Пищеварение влияет на рост, энергию и иммунитет подростков. Знание процессов помогает выбирать правильные продукты, поддерживать здоровье и формировать полезные пищевые привычки.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3658" y="1479650"/>
            <a:ext cx="2716683" cy="3303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пищеварение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Пищеварение — это процесс расщепления пищи на простые вещества, которые организм может усвоить. Начинается во рту и завершается в кишечнике, включая механическую и химическую обработку.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Механическое измельчение облегчает дальнейшую работу ферментов, а химическая обработка происходит с помощью пищеварительных соков для расщепления макроэлементов.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пищеварительной системы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органы пищеварения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Ротовая полость, глотка, пищевод, желудок, тонкий и толстый кишечник — ключевые звенья, обеспечивающие последовательную переработку пищи и транспортировку веществ.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Вспомогательные органы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Печень, поджелудочная железа и слюнные железы выделяют ферменты и соки, необходимые для эффективного расщепления пищи и усвоения питательных веществ.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органами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пищеварения работают как единая система: ферменты, соки и мышцы обеспечивают движение и преобразование пищи в энергию и строительные материалы.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2584604"/>
            <a:ext cx="8424000" cy="21964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Ротовая полость в процессе пищеварения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965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Зубы измельчают пищу, облегчая дальнейшее переваривание. Жевание — первый этап механической обработки, очень важный для нормального пищеварения.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671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Слюна содержит фермент амилазу, который начинает расщеплять крахмал. Язык помогает формировать пищевой комок для легкого проглатывания.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пищи в организме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пищеварения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506" y="2681465"/>
            <a:ext cx="3947100" cy="20737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37756" y="2681465"/>
            <a:ext cx="3947100" cy="207376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желудка в переваривании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9500" y="1475425"/>
            <a:ext cx="3615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Желудочный сок и белки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59500" y="1958724"/>
            <a:ext cx="39471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Желудок выделяет желудочный сок, содержащий соляную кислоту и фермент пепсин, которые участвуют в расщеплении белков на более простые соединения для усвоения.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737750" y="1475425"/>
            <a:ext cx="3615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желудка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737750" y="1958724"/>
            <a:ext cx="39471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служит временным хранилищем пищи, регулируя её дозированное поступление в тонкий кишечник для эффективного дальнейшего пищеварения.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6658" y="1479650"/>
            <a:ext cx="2716683" cy="3303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Тонкий кишечник — этап всасывания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35900" y="1584950"/>
            <a:ext cx="42192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тонком кишечнике завершается химическая обработка белков, жиров и углеводов с помощью ферментов. Здесь происходит основное распадение питательных веществ на простые соединения.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35900" y="3365800"/>
            <a:ext cx="42192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микроворсинкам увеличивается площадь поверхности для всасывания. Питательные вещества поступают в кровоток и разносятся по органам для использования.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0725"/>
            <a:ext cx="4147200" cy="22072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36807" y="1310725"/>
            <a:ext cx="4147200" cy="220725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Толстый кишечник и его функции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54300" y="3631200"/>
            <a:ext cx="35433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Всасывание воды и минералов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54300" y="4114500"/>
            <a:ext cx="40023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Толстый кишечник отвечает за поглощение воды и необходимых минералов, что помогает предотвращать обезвоживание организма и поддерживать минеральный баланс.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725475" y="3633500"/>
            <a:ext cx="35433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Микрофлора кишечника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725475" y="4116800"/>
            <a:ext cx="40023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бактерии участвуют в переработке остатков пищи, синтезе витаминов группы B и K, поддерживая здоровье и иммунитет организма подростков.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6300" y="1298876"/>
            <a:ext cx="4157700" cy="348369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 и поджелудочная железа в пищеварении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1450" y="1384325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 и желчь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1450" y="1875500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 выделяет желчь, которая способствует эмульгации жиров, облегчая их расщепление ферментами в кишечнике. Это важный этап обработки жировой пищи.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1450" y="3193100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Поджелудочная железа и ферменты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471450" y="3684275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Поджелудочная железа производит панкреатический сок с ферментами, расщепляющими белки, жиры и углеводы, обеспечивая полное переваривание питательных веществ.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пищеварительных соков и их функции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сок содержит уникальные вещества, оптимизирующие расщепление жиров, белков и углеводов для эффективного усвоения организмом.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ферменты и компоненты пищеварительных соков работают вместе, обеспечивая полное преобразование пищи в питательные вещества.
</a:t>
            </a:r>
            <a:endParaRPr lang="en-US" sz="1581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7 класса, 2023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2584604"/>
            <a:ext cx="8424000" cy="21964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пищеварительной системы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965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Липаза расщепляет жиры до жирных кислот и глицерина, обеспечивая энергию и строительные материалы. Амилаза отвечает за разложение углеводов до простых сахаров, важных для быстрого получения энергии.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671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Протеазы, включая пепсин и трипсин, расщепляют белки до аминокислот, необходимых для роста и восстановления тканей подростков. Недостаток ферментов вызывает проблемы с пищеварением и усвоением.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3658" y="1479650"/>
            <a:ext cx="2716683" cy="3303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— необходимый компонент пищеварения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Вода растворяет питательные вещества, позволяя им легче передвигаться по пищеварительному тракту и контактировать с ферментами для полного расщепления.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Она поддерживает баланс жидкостей организма, способствует выведению токсинов и предотвращает запоры, обеспечивая комфортное пищеварение и общее здоровье.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33497" y="1175216"/>
            <a:ext cx="6052907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питательные вещества и их усвоение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преобразование макроэлементов в простые воспринимаемые организмом вещества для полноценного питания подростков.
</a:t>
            </a:r>
            <a:endParaRPr lang="en-US" sz="1583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преобразования питательных веществ помогает выбирать продукты, обеспечивающие рост и энергию у подростков.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7 класс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789" y="2680411"/>
            <a:ext cx="2548800" cy="20758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9365" y="2680411"/>
            <a:ext cx="2548800" cy="20758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97078" y="2680411"/>
            <a:ext cx="2548800" cy="2075878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Микрофлора кишечника и её значение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444789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полезных бактерий в кишечнике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44789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бактерии помогают перевариванию сложной клетчатки и синтезируют витамины К и группы В. Они поддерживают иммунитет и защищают от патогенных микробов.
</a:t>
            </a:r>
            <a:endParaRPr lang="en-US" sz="900" dirty="0"/>
          </a:p>
        </p:txBody>
      </p:sp>
      <p:sp>
        <p:nvSpPr>
          <p:cNvPr id="16" name="Text 4"/>
          <p:cNvSpPr txBox="1"/>
          <p:nvPr/>
        </p:nvSpPr>
        <p:spPr>
          <a:xfrm>
            <a:off x="6149365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микрофлоры от здоровья организма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149365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состояние здоровья и стресс отражаются на микрофлоре. Сбалансированное питание и здоровый образ жизни способствуют поддержанию её баланса и эффективности.
</a:t>
            </a:r>
            <a:endParaRPr lang="en-US" sz="900" dirty="0"/>
          </a:p>
        </p:txBody>
      </p:sp>
      <p:sp>
        <p:nvSpPr>
          <p:cNvPr id="18" name="Text 6"/>
          <p:cNvSpPr txBox="1"/>
          <p:nvPr/>
        </p:nvSpPr>
        <p:spPr>
          <a:xfrm>
            <a:off x="3297078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питания на микрофлору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3297078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 питания напрямую влияет на состав микрофлоры: богатая овощами и пробиотиками пища улучшает баланс бактерий, а частый приём антибиотиков может нарушить микробиом.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6658" y="1479650"/>
            <a:ext cx="2716683" cy="3303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Расстройства пищеварения у подростков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35900" y="1584950"/>
            <a:ext cx="42192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Частые проблемы включают гастрит, вызванный повышенной кислотностью и стрессом, и дисбактериоз — нарушение микрофлоры кишечника из-за неправильного питания.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35900" y="3365800"/>
            <a:ext cx="42192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Запоры возникают при дефиците клетчатки и воды. Симптомы — боль, вздутие и снижение аппетита, сигнализируют о необходимости корректировки рациона и режима питания.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питания на пищеварение — статистика среди подростков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Неблагоприятные пищевые привычки тесно связаны с ухудшением состояния ЖКТ и общим самочувствием подростков.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Пропуски завтрака и частое потребление фастфуда увеличивают риски пищеварительных нарушений и ожирения.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ВОЗ по питанию подростков, 2023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2584604"/>
            <a:ext cx="8424000" cy="21964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здорового питания для подростков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965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приёмы пищи и разнообразный рацион с обилием овощей и фруктов обеспечивают организм необходимыми витаминами и минералами для роста.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671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сладостей и газированных напитков, а также спокойная обстановка во время еды улучшают пищеварение и способствуют формированию полезных привычек.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пищеварении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пищеварительного тракта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пищеварительного тракта человека составляет около 9 метров, что позволяет эффективно перерабатывать и усваивать пищу на протяжении всего пути.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желудочного сока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Желудок вырабатывает до 2 литров желудочного сока ежедневно, что обеспечивает интенсивное расщепление белков и защиту от инфекций.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пищеварения у животных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животные, например коровы, имеют четырёхкамерный желудок, что позволяет им эффективно переваривать сложные растительные корма, недоступные человеку.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382524"/>
            <a:ext cx="3982500" cy="23490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2838025"/>
            <a:ext cx="39825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Пищеварение — основа здоровья и благополучия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Осознанный выбор питания и понимание пищеварительного процесса способствуют росту, развитию и укреплению здоровья подростков, формируя здоровые привычки на всю жизнь.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2026-05-09T00:46:46Z</dcterms:created>
  <dcterms:modified xsi:type="dcterms:W3CDTF">2026-05-09T00:46:46Z</dcterms:modified>
</cp:coreProperties>
</file>