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И.К. Айвазовский: художник, который умел рисовать море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Константинович Айвазовский прославился морскими пейзажами: от тишины до грозы.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Айвазовский жил в XIX веке, когда художники и писатели часто говорили о природе и чувствах. Его картины помогают «услышать» волны, увидеть шторм и ночную тишину, почувствовать свет луны и надежду на спасение.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имя Айвазовского важно для урока литературы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художника в Феодосии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62025" y="2077639"/>
            <a:ext cx="2402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 июля 1817 года — рождение в Феодосии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5875" y="2944227"/>
            <a:ext cx="21969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Айвазовский родился в Феодосии на берегу Чёрного моря. Семья была армянской, при рождении он получил имя Ованнес Айвазян. Море стало его первым «учителем» наблюдательности.
</a:t>
            </a:r>
            <a:endParaRPr lang="en-US" sz="1232" dirty="0"/>
          </a:p>
        </p:txBody>
      </p:sp>
      <p:sp>
        <p:nvSpPr>
          <p:cNvPr id="11" name="Text 4"/>
          <p:cNvSpPr txBox="1"/>
          <p:nvPr/>
        </p:nvSpPr>
        <p:spPr>
          <a:xfrm>
            <a:off x="4488000" y="2077639"/>
            <a:ext cx="2402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у воды — ранние впечатления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261850" y="2944227"/>
            <a:ext cx="21969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морем он с детства учился смотреть: как меняются волны, облака, вечерний свет. Эти привычки наблюдать затем превратились в основу его будущих работ и тем.
</a:t>
            </a:r>
            <a:endParaRPr lang="en-US" sz="13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в академию
</a:t>
            </a:r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1833 году Айвазовский начал учиться в Петербурге, в Императорской академии художеств. Его наставниками были Максим Воробьёв и французский художник Филипп Таннер. Обучение помогло ему точнее строить композицию.
</a:t>
            </a:r>
            <a:endParaRPr lang="en-US" sz="1598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Петербурге и первые успехи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Наставники и 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учёбы талант проявлялся особенно ярко, и он получил высокую награду за успехи в живописи. Морская тема быстро стала главным направлением: лучше всего ему удавались вода и небо.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 картинах Айвазовского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моря, художник постоянно «собирает» атмосферу из неба и света: от заката до ночного сияния над водой.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морских мотивов показывает: стихия для Айвазовского — не фон, а главный герой. Человек и корабль становятся масштабом его величины.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 по известным сюжетам и типам изображений в работах художника (без точного подсчёта частот).
</a:t>
            </a:r>
            <a:endParaRPr lang="en-US" sz="15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Айвазовский передавал движение воды и свет
</a:t>
            </a:r>
            <a:endParaRPr lang="en-US" sz="2631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создавал ощущение живого моря: внимательно писал волны, брызги и облака. Даже небольшие детали помогали зрителю «почувствовать» ветер и силу воды.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картина запоминалась, художник часто выделял яркий световой центр — солнце, луну, зарю или блики на гребнях волн. Свет связывал всё изображение.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точным отражениям и контрастам неба и воды полотна выглядели выразительно. Глазу было легко следить за направлением движения света и волн.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«Девятый вал» — самая знаменитая картина
</a:t>
            </a:r>
            <a:endParaRPr lang="en-US" sz="2994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бури: люди держатся за жизнь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полотне — момент, когда шторм уже позади, но страх ещё чувствуется в позах и взглядах людей. Огромные волны словно продолжают наступать. Утренний свет будто подсказывает: опасность не вечна, можно выжить и снова надеяться.
</a:t>
            </a:r>
            <a:endParaRPr lang="en-US" sz="1347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«девятый вал» звучит как предупреждение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связано с представлением о самой сильной и опасной волне во время бури. Художник показывает не только разрушение, но и драму выбора: выстоять или сдаться. Именно сочетание угрозы и надежды делает картину особенно запоминающейся.
</a:t>
            </a:r>
            <a:endParaRPr lang="en-US" sz="121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«Лунная ночь на Капри» и «Вид Константинополя» меняют настроение: море становится блестящим, спокойным или торжественным. Айвазовский соединяет наблюдение и эмоцию, как в ярком литературном описании.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Картины, которые помогают понять характер моря
</a:t>
            </a:r>
            <a:endParaRPr lang="en-US" sz="2634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«Чёрное море» и «Среди волн» показывают, что стихия может быть мрачной и бушующей. В этих работах море кажется самостоятельным существом: то угрожает, то захватывает своей силой.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«Бриге „Меркурий“» чувствуется напряжение морского боя. Море здесь связано с человеческими поступками: корабль и экипаж становятся центром событий, а не просто фоном.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картинах Айвазовского
</a:t>
            </a:r>
            <a:endParaRPr lang="en-US" sz="264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переходом к более зрелым работам меняется и «палитра чувств»: вместо простого контраста появляется больше переходов между цветами.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диаграммы видно, что свет остаётся главным инструментом настроения. Он связывает романтику, драму и ночную тишину в единый стиль.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обобщение по описаниям известных работ разных периодов (без измерения оттенков).
</a:t>
            </a:r>
            <a:endParaRPr lang="en-US" sz="152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через наблюдение и память требовала точности. Художник заранее выстраивал главный свет и композицию, а затем переносил это в живопись без лишних задержек.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работал художник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Айвазовский писал очень быстро и часто опирался на память. Он много раз наблюдал море в разное время суток и «запоминал» движение волн, облаков и света.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замысел был понятен, картину могли завершить за один день. Такой подход помогал сохранить цельность впечатления: зритель ощущает единое настроение всего полотна.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8424" y="1324100"/>
            <a:ext cx="3742817" cy="279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картины Айвазовского и их особенности
</a:t>
            </a:r>
            <a:endParaRPr lang="en-US" sz="2575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несколько работ художника, которые помогают увидеть, как меняются море, свет и настроение: от штормовой тревоги до ночной тишины и героического сюжета.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работе море задаёт характер: свет (утренний, лунный, предгрозовой) и цвет помогают зрителю «услышать» бурю или почувствовать тишину.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 названиях, годах и описания сюжетов — по предоставленному конспекту (без расширения за пределы указанного материала).
</a:t>
            </a:r>
            <a:endParaRPr lang="en-US" sz="14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создавалось морское полотно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 художника: от наблюдения к завершению картины.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7944" y="4206233"/>
            <a:ext cx="521700" cy="46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4431" y="42294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10356" y="4186700"/>
            <a:ext cx="502800" cy="50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Айвазовский и его родная Феодосия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Айвазовский не ограничивался творчеством: он поддерживал Феодосию в вопросах благоустройства и общественной жизни. Его участие делало город заметнее и культурнее для жителей и гостей.
</a:t>
            </a:r>
            <a:pPr algn="ctr" indent="0" marL="0">
              <a:lnSpc>
                <a:spcPct val="100000"/>
              </a:lnSpc>
              <a:buNone/>
            </a:pPr>
            <a:r>
              <a:rPr lang="en-US" sz="15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городу и забота о его облике
</a:t>
            </a:r>
            <a:endParaRPr lang="en-US" sz="1502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открыл в родном городе художественную школу, чтобы местные подростки могли учиться живописи. Это продолжило его идею: море и красоту нужно уметь замечать и изображать.
</a:t>
            </a:r>
            <a:pPr algn="ctr" indent="0" marL="0">
              <a:lnSpc>
                <a:spcPct val="100000"/>
              </a:lnSpc>
              <a:buNone/>
            </a:pPr>
            <a:r>
              <a:rPr lang="en-US" sz="15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искусств в Феодосии
</a:t>
            </a:r>
            <a:endParaRPr lang="en-US" sz="1502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Айвазовский помогал создать музей и сохранить художественное наследие. Он умер в 1900 году и был похоронен в Феодосии, где связь с морем ощущается особенно близко.
</a:t>
            </a:r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Музейная память и последняя точка маршрута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 новые впечатления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Айвазовский видел разные моря и города: Чёрное море, Средиземное море, берега Италии, Крым и Константинополь. Путешествия давали ему новые сюжеты и помогали точнее передавать погоду и свет.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писал не только природу, но и исторические события, морские сражения и виды знаменитых портов. Смена мест не отменяла главного: в центре его внимания оставалось море как главный герой.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вехи жизни и творчества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подчёркивает долгий путь: от первых шагов в обучении до зрелых работ и финала жизни в родной Феодосии.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дат показывает, что морская тема оставалась главным интересом на протяжении всей карьеры, а вершина творчества пришлась на середину и зрелые годы.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из предоставленного конспекта: 1817, 1833, 1844, 1850, 1860–1890-е, 1900.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при жизни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Айвазовского знали и ценили не только в России: его работы воспринимали в разных странах. Картины показывали на выставках, а интерес к ним поддерживали музеи и частные коллекционеры.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получил звание академика и несколько почётных наград. Такое признание означало, что его морские сюжеты считались значимыми и для официальной культуры, и для широкой публики.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Айвазовского выходила за пределы Крыма и Петербурга: его имя узнавали по полотнам и по выставочным публикациям. Это делало морской пейзаж заметным жанром в искусстве XIX века.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Прижизненное признание помогало художнику продолжать работу и получать новые впечатления. Чем больше людей видели его море, тем сильнее становился интерес к его манере видеть свет и движение.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Айвазовский в книгах, учебниках и музеях
</a:t>
            </a:r>
            <a:endParaRPr lang="en-US" sz="3169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учебник «оживляет» море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страницах учебников полотна Айвазовского работают как наглядные примеры: читатель учится замечать свет, цвет и настроение. Даже короткая репродукция помогает понять, почему море у художника не просто фон, а источник эмоций. Так появляется первый интерес к жанру морского пейзажа.
</a:t>
            </a:r>
            <a:endParaRPr lang="en-US" sz="1177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Музейная встреча со штормом и луной
</a:t>
            </a:r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зрители видят, как мастер передаёт брызги, отражения и тихое мерцание ночи. Образы шторма, луны над водой и солнечных отблесков становятся частью культурной памяти. Поэтому картины легко узнаются даже теми, кто видит Айвазовского впервые.
</a:t>
            </a:r>
            <a:endParaRPr lang="en-US" sz="131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картины Айвазовского узнаваемыми
</a:t>
            </a:r>
            <a:endParaRPr lang="en-US" sz="276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морской темы, выразительного света и движения волн создаёт «фирменное» ощущение простора, которое зритель связывает именно с Айвазовским.
</a:t>
            </a:r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картине сильный свет и контраст между небом и водой поддерживают движение, она с высокой вероятностью будет восприниматься как работа Айвазовского.
</a:t>
            </a:r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(1–5) составлена по описанным в слайде признакам, без внешней статистики.
</a:t>
            </a:r>
            <a:endParaRPr lang="en-US" sz="146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6000+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 большое число полотен подтверждает, что морская тема стала главным делом его жизни.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Айвазовский создал более 6 000 картин и почти всю жизнь работал с морской темой. Его вклад связан не только с искусством, но и с поддержкой родной Феодосии.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количестве работ — по предоставленному конспекту (формулировка «более 6 000 картин»).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в искусстве: почему Айвазовский остаётся важным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Айвазовский превратил морской пейзаж в самостоятельный и очень выразительный жанр. Его картины показывают красоту и опасность стихии, а также надежду. Поэтому они понятны всем — от детей до взрослых.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2026-05-12T21:50:16Z</dcterms:created>
  <dcterms:modified xsi:type="dcterms:W3CDTF">2026-05-12T21:50:16Z</dcterms:modified>
</cp:coreProperties>
</file>