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покорении Сибири Ермаком»: тема истории в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о Ермаке превращается в художественный образ подвига?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связан с важным историческим событием, но в литературе главное — не только факт, а его смысл, образ героя и торжественный тон повествования.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рассказанная языком литературы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Ермак становится не просто историческим лицом, а символом народного героя, соединяющего личное мужество с общим делом и памятью о подвиге.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Ермак предстает как смелый и решительный предводитель, который умеет брать ответственность на себя и вести людей к трудной, но важной цели.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строится не только на военной силе, но и на внутренней стойкости: он действует уверенно, не отступает перед опасностью и сохраняет верность долгу.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Ермак в литературном образе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Строгановы и начало похода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Поддержка, без которой поход был бы невозможен
</a:t>
            </a:r>
            <a:pPr algn="l" indent="0" marL="0">
              <a:lnSpc>
                <a:spcPct val="115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Строгановы помогли отряду оружием, провиантом и снаряжением, когда движение в Сибирь только начиналось. В тексте этот эпизод показывает, что большое историческое дело рождается из подготовки, взаимной помощи и ясной цели.
</a:t>
            </a:r>
            <a:endParaRPr lang="en-US" sz="1268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 рубеж и первый шаг в неизвестность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земли на Урале находились под угрозой набегов, поэтому поход имел и защитный смысл. Для иллюстрации здесь уместны карта движения, фигуры казаков и старинные изображения северных земель, где каждое продвижение связано с риском.
</a:t>
            </a:r>
            <a:endParaRPr lang="en-US" sz="1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произведения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исторической основе похода Ермака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тема и художественный смысл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названия и даты делают текст убедительным: читатель понимает, что перед ним не вымысел, а событие, связанное с судьбой страны и реальными людьми.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автор не ограничивается перечислением фактов: он отбирает детали так, чтобы усилить впечатление подвига, движения вперед и преодоления трудностей.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получает победа: она показана не как случайный успех, а как результат упорства, смелости и общего исторического усилия.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произведение помогает увидеть, как факт истории становится частью литературной памяти и получает более широкий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художественных особенностей произведения о Ермаке
</a:t>
            </a:r>
            <a:endParaRPr lang="en-US" sz="97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тексте важны и события, и их художественное осмысление.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факты, но именно образ героя и оценка автора придают рассказу торжественность и смысл.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художественный акцент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Сибири в произведении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показана как огромная территория, которую трудно пройти. Широкие расстояния и суровые условия подчеркивают, что поход требует выносливости и внутренней силы.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испытания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Тобол и Иртыш становятся не просто географическими названиями, а частью пути. Реки в тексте создают ощущение постоянного движения к цели через неизвестность.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движение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пустынные земли и опасные переходы усиливают напряжение повествования. Природа здесь не фон, а серьезное препятствие, которое нужно преодолеть.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воспринимается как пространство, где человек выходит за пределы привычного мира. Так образ земли соединяется с темой открытия, риска и исторического расширения государства.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Неизведанная земля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произведения о Ермаке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детали помогают понять сюжет и его художественный смысл.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общий замысел: показать значимое событие через точные имена, места и время.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и литературные опоры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Кашлык, или Искер, был столицей Сибирского ханства, поэтому его взятие в тексте воспринимается как знак изменения хода борьбы. Становится ясно, что власть Кучума утрачивает прежнюю силу.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важен не только для сюжета, но и для смысла произведения: старый порядок уступает место новому. Образ города, крепости или карты помогает наглядно увидеть исторический перелом.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Кашлык как символ перелома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показан как человек, который действует решительно и не теряет самообладания в опасной ситуации. Его поступки создают ощущение внутренней силы и уверенности в цели.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строится через готовность вести людей за собой и принимать ответственность за общий исход похода. В нем важны не слова, а конкретное действие и стойкость.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мужество Ермака в тексте связано с пользой для всей страны. Поэтому он воспринимается не просто как смелый воин, а как герой исторического масштаба.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Ермака воспринимается как героический
</a:t>
            </a:r>
            <a:endParaRPr lang="en-US" sz="2388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историческому сюжету похода Ермака, 1581–1585; школьная литературная интерпретация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сюжет постепенно переходит от движения к решающему столкновению и закреплению результата.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смысл сосредоточен в битве и взятии Кашлыка: именно там меняется ход событий и усиливается исторический перелом.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последствия событий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Ермака и смысл финала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1585 год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погиб у Иртыша во время ночного нападения. Этот эпизод завершает личную историю героя, но не отменяет значения всего похода.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Предание о доспехах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предании говорится, что тяжелые доспехи помешали Ермаку спастись. Деталь усиливает трагизм финала и делает образ особенно запоминающимся.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героя начатое им движение не остановилось. В литературном смысле это подчеркивает: подвиг важнее одной судьбы и живет в памяти народа.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сюжет о походе Ермака; литературный образ конфликта
</a:t>
            </a:r>
            <a:endParaRPr lang="en-US" sz="987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тексте сталкиваются два разных типа силы и два способа действия.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тексте связана не только с числом воинов, но и с организацией, сплоченностью и верной стратегией.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и Кучум: сопоставление образов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таком сюжете становится не просто пейзажем, а путем продвижения вперед. Река ведет от опасности к новым землям и помогает почувствовать масштаб исторического движения.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дорога в неизвестность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крепость среди далекой земли показывает, как начинается освоение территории. В ней соединяются защита, порядок и надежда на дальнейшую жизнь на новых рубежах.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 на краю пространства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карты помогает увидеть, что поход не закончился одним сражением. За победой следуют новые дороги, поселения и постепенное укрепление русского присутствия в Сибири.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где линия уходит на восток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Сибири после похода: три художественные картины
</a:t>
            </a:r>
            <a:endParaRPr lang="en-US" sz="2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историческая мысль в произведении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 переход от похода к историческому результату и памяти о подвиге.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87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681" y="337145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выразительные средства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 создает возвышенное звучание и подчеркивает значительность событий. Текст воспринимается как рассказ о большом историческом деле, а не о частном эпизоде.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лексика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города и географические точки делают повествование конкретным и достоверным. Благодаря им читатель ясно представляет, где разворачивается действие и почему оно важно.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названия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 и повторы усиливают впечатление героизма. Через них автор не только сообщает факты, но и направляет отношение читателя к герою и событию.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образные выражения передают путь, напор и преодоление препятствий. Они помогают почувствовать, что поход требует выносливости и постоянного усилия.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 и силы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произведения о Ермаке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тесно связаны между собой, поэтому одна и та же сцена может одновременно говорить и о подвиге, и о памяти, и о цене победы.
</a:t>
            </a:r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смысла образуют мужество и историческая память: именно они превращают сюжет в литературное осмысление эпохи.
</a:t>
            </a:r>
            <a:endParaRPr lang="en-US" sz="126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 анализе произведения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исторический факт и его художественное изображение: в тексте события не просто перечисляются, а получают оценку и эмоциональный смысл.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роль Ермака как героя-предводителя, а также значение Кучума, Кашлыка и решающей битвы для развития сюжета.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ответе стоит назвать даты похода, показать причины напряжения и объяснить, почему финал связан не только с гибелью героя, но и с продолжением дела.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анализа: литература превращает историческое событие в образ национального подвига, объединяя факты, смысл и память.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Ермак: герой истории и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Ермака показывает, как одно историческое событие становится важной частью литературной памяти. В тексте особенно заметны подвиг, движение вперед и величие общего дела.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2026-05-19T04:39:22Z</dcterms:created>
  <dcterms:modified xsi:type="dcterms:W3CDTF">2026-05-19T04:39:22Z</dcterms:modified>
</cp:coreProperties>
</file>