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9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Класс Ракообразные
</a:t>
            </a:r>
            <a:endParaRPr lang="en-US" sz="2979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— разнообразные водные животные с твёрдым панцирем и членистыми конечностями.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и происхождение ракообразных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появились около 500 миллионов лет назад и были описаны Линнеем и Ламарком. Современные учёные продолжают исследовать их видовое разнообразие и эволюцию.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Анатомическое строение ракообразных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Двухчастное тело и панцирь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ракообразных разделено на головогрудь и брюшко, покрытые твёрдым хитиновым панцирем, который защищает внутренние органы.
</a:t>
            </a:r>
            <a:endParaRPr lang="en-US" sz="1147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и глаза для ориентации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пары усиков различной длины помогают ориентироваться в пространстве, а сложные фасеточные глаза обеспечивают широкий обзор.
</a:t>
            </a:r>
            <a:endParaRPr lang="en-US" sz="1147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Членистые конечности и их функции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и более пар конечностей служат для передвижения, захвата пищи и плавания, адаптируясь под разные экологические ниши.
</a:t>
            </a:r>
            <a:endParaRPr lang="en-US" sz="11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класса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рак — пресноводное животное с мощными клешнями, ведущий скрытный образ жизни среди водной растительности.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Пресноводная дафния — мелкий фильтратор, обитающий в пресных водах, играет важную роль в пищевой цепи.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краб обладает широким панцирем и разнотипными конечностями, распространён в морской прибрежной зоне.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Наземная мокрица живёт во влажных местах на суше, адаптирована к дыханию атмосферным воздухом.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обитающих сред ракообразных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морских представителей подтверждает их эволюционную приспособленность к солёной воде.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ракообразных адаптированы к водным условиям, лишь немногие освоили наземную среду.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морского биологического института, 2023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и защита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оснащены шипами и ядовитыми железами для дополнительной защиты и отпугивания.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панциря часто служит маскировкой, помогая сливаться с окружающей средой.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состоит из хитина с кальциевым включением, надёжно защищая от повреждений и хищников.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22610"/>
            <a:ext cx="4225529" cy="16715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характеристики: Креветка, рак, краб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признаков трёх представителей класса ракообразных по размеру, среде обитания и рациону.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виды имеют отличия, отражающие их адаптацию к разным экосистемам и пищевым стратегиям.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морской биологии, 2022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органы дыхания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посредством жабр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расположены под панцирем на грудных конечностях и обеспечивают газообмен с водой, поглощая кислород.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адаптации дыхания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наземных мокриц развиты сокращённые ветвистые выросты — зачатки лёгких, что позволяет дышать воздухом.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типы пищи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Дафнии фильтруют мельчайшие частицы и планктон, пропуская воду через специализированные конечности.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раки охотятся на мелких животных, используя клешни для захвата и разрыва добычи.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Амфиподы питаются растительными остатками и мелкими организмами, играя роль санитаров экосистем.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Детритофаги поедают разлагающиеся органические вещества, способствуя самоочищению водоёмов.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жизни типичного ракообразного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Биология беспозвоночных животных, 2021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потомства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ракообразных существуют раздельные полы, причем самки откладывают яйца, которые часто крепятся к брюшным ножкам для защиты и развития.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проходит через стадии личинки, и этот процесс сопровождается преобразованиями организма — метаморфозом, после которого появляются взрослые особи.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раки проявляют заботу о потомстве, перенося икру и молодь под своим панцирем до тех пор, пока они не смогут самостоятельно выжить.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у ракообразных: зачем она нужна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необходима для роста ракообразных, так как их жесткий панцирь не расширяется. После сбрасывания старого покрова тело становится мягким и уязвимым.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линьки зависит от возраста — молодые особи линяют чаще, что позволяет им быстро расти и развиваться до взрослой стадии.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в пищевых цепях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занимают важное место в пищевых сетях, служа кормом для пресноводных и морских хищников, включая рыб и птиц.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фильтруют воду, устраняя из нее органические частицы и обеспечивая прозрачность и чистоту экосистем.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ракообразных вызывает дисбаланс в пищевых цепях, снижая численность вторичных и высших потребителей.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ракообразных в мировой улов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экспортеры — Китай, Индонезия и Вьетнам, поддерживают глобальный рынок морепродуктов.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улов ракообразных подтверждает их важность для экономики и питания во всем мире.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2022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7625"/>
            <a:ext cx="2769551" cy="266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среде обитания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особенности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ракообразные имеют прозрачное тело, что помогает им сливаться с окружающей средой, а крабы и креветки используют маскирующую окраску для защиты.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приморских раков клешни служат для обороны и добычи пищи, а способность зарываться в ил помогает скрываться от хищников и сохранять влагу.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человека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Ракообразные, такие как креветки и крабы, являются важным источником белка и деликатесом в мировой кухне.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 из панцирей используется для производства биополимеров и медицинских продуктов, включая ранозаживляющие препараты.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ракообразных способствует контролю качества вод и помогает восстановлению заражённых экосистем.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 морепродуктами с участием ракообразных обеспечивает рабочие места и экономический рост в прибрежных регионах.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факты: глубоководные ракообразные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больших глубинах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крабы и гаммарусы обитают на глубинах свыше 5000 метров. Они приспособлены к высоким давлениям и низким температурам, используя уникальные биохимические процессы для выживания.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Светящиеся создания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глубоководные ракообразные способны к биолюминесценции — светятся в темноте для привлечения добычи или отпугивания хищников, что является особенностью их адаптации к абсолютной темноте.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20588"/>
            <a:ext cx="4314825" cy="187187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охрана ракообразных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опасности включают загрязнение, изменение климата и чрезмерный вылов. Меры охраны помогают стабилизировать популяции и сохранять биоразнообразие.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меры охраны способствуют восстановлению и сохранению ракообразных в природных условиях.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экологии РФ, 2023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 перспективы изучения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масштабных генетических исследований ракообразных для понимания их эволюции и классификации новых видов.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2018 год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техники акваферм для выращивания креветок и раков, снижая нагрузку на природные популяции.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2021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биопрепаратов на основе хитина для медицины, иммуномодуляторов и средств защиты растений.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2024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научных проектов по сохранению биоразнообразия и улучшению экосистем водоемов с участием ракообразных.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516" y="0"/>
            <a:ext cx="3812418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475" y="1977628"/>
            <a:ext cx="4778400" cy="9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ракообразных в природе и жизни человека
</a:t>
            </a:r>
            <a:endParaRPr lang="en-US" sz="2604" dirty="0"/>
          </a:p>
        </p:txBody>
      </p:sp>
      <p:sp>
        <p:nvSpPr>
          <p:cNvPr id="6" name="Text 1"/>
          <p:cNvSpPr txBox="1"/>
          <p:nvPr/>
        </p:nvSpPr>
        <p:spPr>
          <a:xfrm>
            <a:off x="337475" y="3177362"/>
            <a:ext cx="47784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поддерживают здоровье водных экосистем и обеспечивают важные ресурсы для человека, поэтому их охрана — залог устойчивого будущего природы и экономики.
</a:t>
            </a:r>
            <a:endParaRPr lang="en-US" sz="13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2026-05-08T20:56:32Z</dcterms:created>
  <dcterms:modified xsi:type="dcterms:W3CDTF">2026-05-08T20:56:32Z</dcterms:modified>
</cp:coreProperties>
</file>