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могут быть разными по размеру, но одинаковыми по форме.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сохраняют форму: их углы равны, а стороны пропорциональны. Это помогает работать с чертежами, картами и моделями, где один и тот же объект изображён в другом масштабе.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треугольников: в чём суть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Элементы, по которым сравнивают треугольники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начинают с правильного сопоставления вершин двух треугольников. Если порядок выбран верно, сразу понятно, какие стороны и углы должны совпадать по смыслу и по записи.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вершин сравнивают стороны, которые лежат напротив них. Именно эти стороны должны образовывать пропорции, иначе проверка подобия даст неверный результат и приведёт к ошибочному выводу.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тоже рассматривают по соответствию: каждому углу одного треугольника должен отвечать угол другого. Равенство углов помогает быстро проверить, подходят ли фигуры друг к другу.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A↔D, B↔E, C↔F очень важна: она задаёт правильное соответствие элементов. Если перепутать порядок, даже верные числа могут быть проверены неправильно.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видно подобие на чертеже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показаны два треугольника с одинаковыми углами, но разными размерами. Меньшая фигура имеет стороны 3 см, 4 см и 5 см, а большая — 6 см, 8 см и 10 см. Внешне они похожи как уменьшенная и увеличенная копия.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треугольника, одна форма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соответствующие стороны, получится одинаковое отношение 1:2. Это значит, что каждый отрезок большого треугольника в два раза длиннее соответствующего отрезка малого. При этом форма не меняется, поэтому фигуры подобны.
</a:t>
            </a:r>
            <a:endParaRPr lang="en-US" sz="2206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сторон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удобно для проверки признаков подобия. По нему легко увидеть, какие стороны соответствуют друг другу, и понять, что одинаковые углы и пропорциональные стороны ведут к одному выводу — треугольники подобны.
</a:t>
            </a:r>
            <a:endParaRPr lang="en-US" sz="2200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подобие треугольников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трём признакам подобия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подобия: по двум углам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треугольнике два угла равны двум углам другого, то фигуры имеют одинаковую форму. Для вывода о подобии этого уже достаточно, даже без сравнения сторон.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любого треугольника равна 180°, поэтому третий угол автоматически становится равным. Это делает первый признак особенно удобным для проверки по готовому чертежу.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способ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этот признак часто используют первым, потому что углы легко заметить на рисунке или найти из условия. Он помогает быстро перейти к вычислению неизвестных элементов.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«Признаки подобия треугольников»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при первом признаке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углов совпадают, поэтому можно уверенно сопоставить вершины треугольников и сделать вывод о равенстве форм.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трёх соответствующих углов подтверждает подобие по первому признаку без дополнительных измерений.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подобия: по двум сторонам и углу между ними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две стороны каждого треугольника и проверяют, пропорциональны ли они. Именно эти стороны станут основой для дальнейшей проверки.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выполнены оба условия, треугольники подобны по второму признаку. Это удобно, если на рисунке известны две стороны и угол между ними.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угол между выбранными сторонами. Если он равен в обоих треугольниках, появляется основание для вывода о подобии.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подобия треугольников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второго признака на числах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треугольника по двум сторонам и углу между ними.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сторон одинаковы, а включённый угол равен. Значит, треугольники подобны по второму признаку.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подобия: по трём сторонам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пропорциональны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относятся к трём сторонам другого одинаковым образом, треугольники обязательно подобны. Проверка строится только на длинах сторон.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искать не 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полезен, когда углы не известны или их трудно измерить. Даже без углов можно сделать точный вывод, если пропорции сторон совпадают.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со сторонами 3 см, 4 см, 5 см и 6 см, 8 см, 10 см имеют отношение 1:2 для каждой пары сторон. Значит, их форма одинакова, а размеры отличаются в два раза.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условия презентации.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 в третьем признаке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длины увеличиваются одинаково, поэтому сохраняется общий масштаб.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соответствующая сторона второго треугольника вдвое больше, значит треугольники имеют одинаковую форму.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k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или меньше другой. Он сразу связывает длины соответствующих сторон и помогает сравнивать треугольники без лишних вычислений.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больше единицы, фигура увеличивается; если меньше единицы — уменьшается. При этом все соответствующие стороны изменяются одинаково, а форма треугольника остаётся прежней.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равны соответствующие углы. Поэтому можно рассматривать один и тот же треугольник в разном масштабе, как на чертеже, плане или фотографии.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подобия в жизни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реальные объекты изображают в уменьшенном виде. Масштаб помогает точно переводить расстояния на изображении в размеры на местности.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план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макеты сохраняют форму предмета, но изменяют размеры по одному коэффициенту. Это позволяет изучать объекты до их постройки или изготовления.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макет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фотографии или в модели предмет выглядит меньше, но его очертания остаются узнаваемыми. Именно так удобно показывать форму без сохранения полного размера.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модель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подобие треугольников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проверке соответствия углов и сторон и выборе нужного признака подобия.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подобия в одном сравнении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дают один и тот же вывод: треугольники подобны, если выполнено хотя бы одно из условий.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одного признака, чтобы доказать подобие; выбор зависит от того, какие элементы известны в задаче.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мешают правильно доказать подобие треугольников.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задач на подобие.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соответствиях, пропуск нужного угла и поспешный вывод по одному равному углу — самые распространённые промахи.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темы.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используют в задачах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даны в условии и насколько удобен рисунок для сравнения.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используют чаще всего; второй и третий нужны, когда в задаче известны другие наборы элементов.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измерения на местности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может изобразить школу на плане так, чтобы в одном сантиметре помещалось сразу несколько метров реального здания. Форма кабинетов и коридоров сохраняется, а размеры уменьшаются по единому масштабу. По такому плану удобно измерять расстояния и составлять схемы.
</a:t>
            </a:r>
            <a:endParaRPr lang="en-US" sz="2147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строительством часто делают макет дома или башни. Он помогает увидеть общий вид объекта и проверить пропорции. Если одна стена стала в два раза короче, то все остальные элементы тоже уменьшаются в том же отношении.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углы равны. Это главный ориентир при сравнении фигур, потому что одинаковые углы показывают сохранение формы.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помогает быстро находить неизвестные длины и проверять правильность решения. Он связывает все соответствующие стороны и показывает, насколько одна фигура больше другой.
</a:t>
            </a:r>
            <a:endParaRPr lang="en-US" sz="1943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подобных треугольников изменяются в одном и том же отношении. Если одна сторона увеличилась, остальные тоже изменяются по тому же правилу.
</a:t>
            </a:r>
            <a:endParaRPr lang="en-US" sz="2138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нужны признаки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помогают видеть общую форму фигур, даже если их размеры различаются. Они делают геометрию понятнее, а решения задач — быстрее и точнее.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2026-05-29T02:34:30Z</dcterms:created>
  <dcterms:modified xsi:type="dcterms:W3CDTF">2026-05-29T02:34:30Z</dcterms:modified>
</cp:coreProperties>
</file>