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особенности размножения рыб и значение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рыб — ключевой процесс в биологии и экологии водных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рыб в природе и человеке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рыб обеспечивает поддержание популяций и биологического разнообразия водоёмов, а также важен для пищевых ресурсов человека и устойчивости экосистем.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оплодотворения у рыб: внешнее и внутреннее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акул, скатов и некоторых костных рыб, обеспечивая больше шансов на сохранение потомства через внесение сперматозоидов внутрь самки.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оплодотворения адаптирован к условиям среды и особенностям виды, влияя на стратегию размножения и выживаемость молоди.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встречается у большинства рыб и включает одновременный выброс икры и молок в воду снаружи организма.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оплодотворение: преимущества и примеры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потомства у лососевых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 карп выделяются большим количеством икринок, что компенсирует высокую смертность молоди. Эта стратегия способствует поддержанию их популяций даже при сильных естественных потерях.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изменчивость благодаря внешнему оплодотворению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Одновременный выброс большого количества гамет способствует смешению генов и разнообразию потомства, что усиливает приспособляемость видов к изменениям среды.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икры в природной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расположение икры делает её подверженной хищникам и неблагоприятным факторам, из-за чего до 99% икринок погибает в первые дни после кладки.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оплодотворение: примеры и преимущества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скаты — живучие примеры внутреннего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рыб внутреннее оплодотворение даёт возможность вынашивать эмбрионов в теле, что значительно повышает их шансы на выживание в суровых условиях.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костные рыбы: гуппи и меченосцы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видов эмбрионы развиваются внутри самки и рождаются уже сформированными мальками, что снижает количество погибающего потомства.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питание эмбрионов у акул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акулы оснащают эмбрионов питательными веществами спустя оплодотворение, улучшая выживаемость в сравнении с наружным оплодотворением.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методы кладки икры у рыб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как лещ и щука, откладывают икру на листья и водоросли, обеспечивая защите и доступ кислорода.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гравий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 предпочитает твёрдые субстраты — гравий и камни — для надёжной фиксации икры и предотвращения её сноса течением.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Пелагическая икра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треска, выпускают свободно плавающую икру, что помогает её распространению на большие расстояния.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Песчаное дно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рыбьи виды придерживаются метода откладывания икры на песок, что позволяет скрыть кладку от хищников.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количества икры и родительской заботы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с массовой кладкой икры не проявляют родительской заботы, в отличие от видов с меньшим количеством потомства.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огромного числа икринок компенсирует низкий уровень защиты, тогда как развитая забота увеличивает шансы выживания отдельного потомства.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рыбы, такие как гуппи и меченосцы, формируют и вынашивают эмбрионов внутри самки, обеспечивая защиту на ранних этапах развития.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улучшает показатели выживания молоди в средах с высокой хищнической активностью и переменчивыми условиями.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рыб: особенности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колюшки, строят гнёзда из растительных остатков, обеспечивая укрытие и защиту икры от хищников и неблагоприятных условий.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виды, как ротан и цихлиды, создают укрытия в водорослях или роют ямки, что улучшает условия инкубации и снижает опасность гибели потомства.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Гнездостроение у рыб: разнообразие форм защиты потомства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икры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основа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Икры содержат желточный мешок, питающий эмбрион, а наружная оболочка защищает от механических повреждений и проникновения микроорганизмов. Это обеспечивает безопасность развития зародыша.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икринок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икринок варьируется от 1,2 мм у сельди до 6 мм у лосося. Больший размер обычно коррелирует с лучшим снабжением питательными веществами и повышенной выживаемостью потомства.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икры и инкубационный период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карпа развитие эмбриона занимает 3–6 дней при температуре 18–20 °C, в то время как у щуки этот процесс длится 7–13 дней при 8–15 °C, отражая виды адаптацию к разным средам.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Осетровые имеют инкубационный период около 7–10 дней при 15 °C. Изменение температуры воды заметно влияет на скорость и качество развития икринок.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 икры зависит от вида рыбы и температуры воды. При оптимальных условиях эмбрион развивается быстрее, что сокращает риск гибели из-за неблагоприятных факторов.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нагревании воды увеличивается риск гибели икры, так как высокие температуры снижают содержание кислорода и нарушают обмен веществ эмбриона.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жизни молоди рыб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молодь переходит на питание мелким планктоном и беспозвоночными, но высокая смертность связана с хищничеством и зависимостью от укрытий и качества воды в обитании.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молодь пользуется запасами желтка из икринок, обеспечивая питание и развитие до самостоятельного плавания. В этот период она пассивна и уязвима к внешним угрозам.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заботы о потомстве у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не проявляют заботу о потомстве, массово откладывая икру без защиты, что компенсируется количеством потомков и естественным отбором.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например, окунь и колюшка, охраняют гнёзда, защищая икру и молодь от хищников, что повышает выживаемость на ранних этапах.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демонстрируют развитую заботу, вынашивая личинок во рту или обеспечивая защиту, что требует значительных энергозатрат, но значительно увеличивает шансы молоди на выживание.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угрозы для потомства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конкуренты в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и мальки часто становятся добычей более крупных рыб, насекомых и птиц. Они активно охотятся на молодь, снижая численность рыб в естественных условиях.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 фактор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отходы от промыслов загрязняют водоёмы, вызывая массовую гибель икры и мальков из-за токсичности и ухудшения качества среды.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колебания температуры и дефицит кислорода приводят к снижению выживаемости потомства, особенно в период инкубации и первых дней жизни молоди.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размножение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регулирует сроки нереста и скорость развития икры, напрямую влияя на численность и качество потомства разных видов рыб.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кислорода жизненно важен для нормального развития эмбрионов и выживания мальков, особенно в закрытых и застойных водоёмах.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световой режим определяют выбор мест нереста и успешность оплодотворения, что особенно важно для морских и проходных видов рыб.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у рыб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— меньшие выводки с развитой родительской защитой, у таких рыб, как цихлиды и морские коньки, что повышает шансы на выживание каждого молодого организма.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стратегия — живорождение, при котором эмбрионы развиваются внутри тела матери, обеспечивая защиту и питание, характерна для гуппи и меченосцев.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стратегия — массовая откладка большого количества икры с минимальной заботой родителей, характерна для сельди и трески, обеспечивая выживание вида через численность потомства.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для выживания потомства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окраски для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некоторых рыб имеют окраску, схожую с окружающей средой, что помогает избежать хищников. Такой камуфляж резко повышает шансы на выживание в ранних стадиях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как средство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виды используют ядовитые выделения для отпугивания врагов, что снижает риск поедания икры и молоди, создавая дополнительное средство выживания.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потомства по суше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анабас способна переносить молодь по суше в более благоприятные влажные места, что позволяет избежать неблагоприятных условий и увеличить выживание потомства.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уменьшение нерестовых территорий вызывает резкое падение численности осетров, угрожая их существованию и балансу экосистем. Охрана нерестилищ становится ключевой задачей сохранения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70–90 %
</a:t>
            </a:r>
            <a:endParaRPr lang="en-US" sz="6525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нерестилищ приводит к критическому снижению популяции осетровых видов в естественной среде.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охраны природы (WWF)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" y="0"/>
            <a:ext cx="392794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7000" y="1063275"/>
            <a:ext cx="4383000" cy="13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размножении рыб в рыбоводстве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07775" y="3887700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параметры среды, такие как температура и кислород, обеспечивают оптимальное развитие рыб, что повышает эффективную продуктивность хозяйств и способствует сохранению природных запасов.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07775" y="2819419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рыбоводстве используют искусственное оплодотворение и инкубацию икры для увеличения выживаемости молоди и контроля качества формирования популяций на фермах.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размножения рыб для науки и практики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и влияние среды показывают важность этих процессов для сохранения видов и оптимизации рыбоводства, обеспечивая баланс природы и развитие хозяйственной деятельности.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2026-05-09T14:48:16Z</dcterms:created>
  <dcterms:modified xsi:type="dcterms:W3CDTF">2026-05-09T14:48:16Z</dcterms:modified>
</cp:coreProperties>
</file>