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отношения в экономике: основные механизмы и роль в жизни общества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рынок связывает интересы покупателей, продавцов и государства?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рынок и почему он менялся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сформировался вместе с разделением труда, обменом и ростом торговли. Сегодня он существует не изолированно, а в сочетании с законами, налогами и социальной защитой.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36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 и услуга на рынке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 обладает полезностью и стоимостью: он создаётся для продажи, способен удовлетворять потребность и участвует в обмене. Его ценность определяется не только затратами, но и качеством, дефицитом и спросом.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цена складывается под влиянием себестоимости, бренда, моды, ожиданий покупателей и готовности платить. Обмен происходит тогда, когда потребность, предложение и платежеспособный спрос совпадают.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Услуга не имеет вещественной формы, но тоже создаётся ради удовлетворения потребностей человека. Образование, медицина, транспорт и связь становятся объектами рыночного обмена наравне с товарами.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Спрос, предложение и равновесная цена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рынка особенно важно для планирования выпуска и закупок.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совпадении спроса и предложения цена стабилизируется; дефицит и избыток подталкивают рынок к новому равновесию.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базовой модели спроса и предложения;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конкуренция влияет на рынок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многими продавцами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рынке много продавцов и покупателей, участники вынуждены улучшать качество и сдерживать цены. Это повышает эффективность и расширяет выбор для потребителя.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Монополия и её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продавец занимает доминирующее положение, соперничество ослабевает. Тогда возрастает риск завышенных цен, ограничения выбора и замедления появления новых товаров.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рынка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рынок связывает производство, обмен и выбор потребителей через систему цен и сигналов.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не только продаёт и покупает: он направляет ресурсы туда, где они нужнее, и сообщает участникам, что выгодно производить.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функций рыночной экономики по школьному курсу обществознания.
</a:t>
            </a:r>
            <a:endParaRPr lang="en-US" sz="12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рыночных отношениях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Домохозяйства одновременно покупают товары и услуги, а также предлагают труд на рынке рабочей силы. Их решения зависят от доходов, потребностей, семейного бюджета и ожиданий.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Фирмы создают товары и услуги, выбирают объём выпуска, цены и инвестиции. Их цель — получить прибыль, сохранив конкурентоспособность и устойчивость в меняющихся условиях рынка.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финансовые институты задают правила игры: устанавливают нормы, собирают налоги, поддерживают конкуренцию и перераспределяют ресурсы через кредиты, страхование и ценные бумаги.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рыночная сделка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действий покупателя и продавца на рынке.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2115" y="2363077"/>
            <a:ext cx="279037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222047"/>
            <a:ext cx="310200" cy="2481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цена так важна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для рынка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сообщает, чего на рынке не хватает, а что продаётся с избытком. По ней производители и покупатели быстро понимают, стоит ли расширять выпуск или сократить покупки.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 к действиям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цены делает производство более привлекательным, а падение цены побуждает искать способы снизить издержки. Так рынок подталкивает участников к более рациональному поведению.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условий рынка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цену влияют редкость ресурса, конкуренция и ценность товара для покупателя. Чем свободнее рынок, тем быстрее цена реагирует на изменения спроса и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спрос и предложение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факторы меняют поведение покупателей, другие — возможности производителей и объёмы выпуска.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 предложение сдвигаются под воздействием доходов, технологий и политики; именно поэтому рынок постоянно меняется, а цены не остаются неизменными.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факторов спроса и предложения;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инфраструктура и ее роль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транспорт, склады и платежные системы соединяют продавцов и покупателей, сокращают время сделки, уменьшают затраты на доставку и делают обмен товарами и деньгами более предсказуемым.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Интернет-площадки, логистические центры и страховые компании расширяют рынок за пределы одного города или страны, упрощают поиск партнеров и повышают надежность коммерческих операций.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439656"/>
            <a:ext cx="4206300" cy="2010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рыночной системы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сильных и слабых сторон рыночной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хорошо распределяет ресурсы и стимулирует развитие, но не гарантирует справедливость, устойчивость занятости и защиту от социальных и экологических издержек.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признаков рыночной экономики и ее ограничений, изучаемых в школьном курсе обществознания и 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Провалы рынка и причины их возникновения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Асимметрия информации делает сделки неравными: одна сторона знает о товаре больше другой, что особенно опасно при скрытых дефектах и недобросовестной рекламе.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Монополии ослабляют конкуренцию и могут завышать цены, поэтому в таких случаях необходимы правовые нормы, контроль и вмешательство государства.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эффекты возникают, когда действия одного участника затрагивают других без отражения этих последствий в цене, например при загрязнении воздуха или шуме.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блага трудно продавать отдельно каждому потребителю, поэтому рынок часто недофинансирует освещение улиц, безопасность и базовую инфраструктуру.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корректирует рыночные сбои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регулирования и их влияние на участников рынка.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экономического кругооборота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сектор выполняет свою роль: одни создают ресурсы и спрос, другие производят товары, а финансовые и внешние связи соединяют экономику с накоплениями, кредитами и международной торговлей.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Кругооборот показывает взаимную зависимость всех участников: сбой в одном звене быстро отражается на доходах, расходах и объеме производства.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модели экономического кругооборота, используемой в школьной экономике.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труда, капитала и земли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труда спрос на работников зависит от технологии, объема выпуска и ожидаемой прибыли, а дефицит квалифицированных кадров обычно повышает заработную плату.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земли и природных ресурсов формируется рента; ее уровень связан с редкостью ресурса, местоположением участка и выгодой его хозяйственного использования.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капитала цена использования денег выражается в процентах: чем доступнее кредит и выше доверие к проекту, тем легче финансировать инвестиции.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Инфляция, безработица и колебания рыночной конъюнктуры
</a:t>
            </a:r>
            <a:endParaRPr lang="en-US" sz="213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динамика редко бывает ровной: ожидания бизнеса, доступность кредитов и уровень инвестиций могут усиливать как подъем, так и спад.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спрос перегревается или производство дорожает, цены растут; при падении выпуска усиливается безработица и возрастает риск кризиса.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взаимосвязи спроса, издержек, инфляции и занятости в рыночной экономике.
</a:t>
            </a:r>
            <a:endParaRPr lang="en-US" sz="13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отношения в цифровой экономике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Маркетплейсы, онлайн-платежи и цифровая реклама ускорили поиск товаров, сделали сравнение цен проще и снизили издержки входа на рынок для новых продавцов.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рекомендаций и мгновенный доступ к отзывам повышают конкуренцию, но одновременно усиливают значение цифровой грамотности, защиты данных и доверия к платформам.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рыночных отношений для школьника
</a:t>
            </a:r>
            <a:endParaRPr lang="en-US" sz="2051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бюджет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учит сопоставлять доходы и расходы, выбирать товары по цене и качеству и избегать импульсивных покупок.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рыночных механизмов помогает оценивать рекламу, проценты, кредиты и риски, связанные с экономическими решениями.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спроса на специалистов помогает увидеть, какие навыки востребованы и где выше вероятность достойного заработка.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среда влияет на доступность образования, услуг и предпринимательских возможностей, поэтому важно уметь адаптироваться к изменениям.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работает эффективно только в балансе с правилами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отношения дают экономике гибкость, развитие и свободу выбора, но их устойчивость зависит от законов, социальной поддержки и разумного государственного регулирования.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2026-05-25T13:31:55Z</dcterms:created>
  <dcterms:modified xsi:type="dcterms:W3CDTF">2026-05-25T13:31:55Z</dcterms:modified>
</cp:coreProperties>
</file>