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и ни в отрицательных наречиях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не и ни помогают точно выражать отрицание.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текстах и речи, а похожее звучание легко сбивает с толку. Понимание значения помогает выбирать нужную букву и писать без ошибок: негде, нигде, некуда, никуда.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отрицательные наречия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отсутствие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наречия называют отсутствие места, времени, причины, направления или количества. Они помогают кратко передать смысл, когда чего-то нет, и отвечают на вопросы где? куда? откуда? когда? зачем? сколько?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поясняют, что действие невозможно, не происходит или не имеет причины. В речи они делают высказывание точнее и позволяют избежать длинных объяснений, если смысл уже понятен из формы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примеров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негде, некуда, неоткуда, незачем, некогда, нигде, никуда, ниоткуда, никогда, нисколько. Все они пишутся слитно, хотя внутри слова есть частица не или 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по звучанию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трудность связана с тем, что слова с не и ни звучат очень похоже. Поэтому важно смотреть не только на буквы, но и на значение: нехватка чего-то или полное отрицание.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 понимании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правильно распознаёт отрицательное наречие, он точнее понимает смысл предложения. Это особенно полезно при чтении художественных и учебных текстов, где такие слова встречаются довольно часто.
</a:t>
            </a:r>
            <a:endParaRPr lang="en-US" sz="11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отрицательные наречия и их 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формы передают отсутствие места, времени, причины или полное отрицание.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не чаще обозначают нехватку, а формы с ни усиливают отрицание и выражают более широкий запрет или отсутствие.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норма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пишется в словах, где речь идёт о том, что места нет: негде. Такая форма нужна, когда действие невозможно именно из-за отсутствия подходящего места или пространства.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что двигаться некуда, употребляется некуда. Слово передаёт отсутствие направления и помогает коротко выразить ситуацию, в которой выбрать путь или цель невозможно.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источника или 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неоткуда и незачем показывают, что источник или причина отсутствуют. Они пишутся слитно, потому что входят в состав устойчивых отрицательных наречий и не разделяются на части.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некогда означает, что времени недостаточно или его совсем нет. Оно часто встречается в речи, когда человек занят и не может отвлечься на другое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отрицание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Нигде употребляется тогда, когда нужно сказать, что что-то отсутствует в любом месте. Это слово усиливает отрицание и делает смысл более широким и категоричным.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отрицание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Никуда означает, что движение невозможно или не направлено ни в одно место. Такая форма часто встречается рядом с частицей не и подчёркивает отсутствие выбора.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отрицание времени и 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и нисколько передают полное отрицание по времени или степени. Первое относится к моменту действия, второе — к количеству, мере или выраженной степени признака.
</a:t>
            </a:r>
            <a:endParaRPr lang="en-US" sz="1320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этих словах есть ни, они пишутся слитно. Это устойчивые формы, которые нужно запомнить как готовые слова, а не делить на отдельные части.
</a:t>
            </a:r>
            <a:endParaRPr lang="en-US" sz="13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не или 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смыслу слова и по тому, что именно оно отрицает.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437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950" y="1789450"/>
            <a:ext cx="17955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частицей не в предложении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обычно несёт главное отрицание в предложении, а отрицательное наречие уточняет, где, когда или почему действие невозможно. Вместе они делают смысл точным и ясным.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можно встретить: я не нашёл ключи нигде; он не был никуда приглашён; мы не видели его никогда. Такие примеры показывают, как не и ни работают вместе.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конструкцию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уже есть не, отрицательное наречие с ни часто усиливает общий смысл отрицания. Важно читать предложение целиком, а не оценивать слово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отрицательные наречия встречаются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формы чаще попадаются в текстах и речи, а какие используются реже и обычно в более конкретных ситуациях.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нигде и никогда. Формы с ни в целом встречаются чаще и выражают общее отрицание, а формы с не чаще называют нехватку в конкретной ситуации.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 частотности употребления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 смыслу в похожих словах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Негде — нигде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Негде значит, что места нет. Нигде означает, что чего-то нет ни в одном месте. Первая форма указывает на нехватку в ситуации, вторая — на полное отрицание.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Некуда — никуда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Некуда показывает отсутствие направления, то есть двигаться не в какую сторону. Никуда значит, что движение отсутствует вообще и не ведёт ни в одно место.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Неоткуда — ниоткуда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Неоткуда говорит, что нет источника или места, откуда что-то может появиться. Ноткуда указывает на полное отсутствие такого источника: ни из какого места.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Незачем — никогда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Незачем означает, что нет причины для действия. Никогда относится уже не к причине, а ко времени и значит: ни в какое время, совсем не.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Некогда — нисколько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Некогда связано с нехваткой времени: его просто нет. Нисколько означает полное отсутствие меры или степени и часто подчёркивает, что признак выражен совсем слабо.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Запоминающаяся схема для правила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дверь, за которой чего-то не хватает: места, причины или времени. Тогда легче запомнить формы с не: негде, некуда, неоткуда, незачем, некогда.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полного 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отрицание звучит как «нигде не видно» или «никуда не пойти», подходит ни. Эти слова передают полный отказ, а не нехватку чего-то конкретного.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Фразы-опоры помогают быстро вспомнить правило: негде сесть, нигде не видно, незачем спорить, нисколько не страшно. Чем короче пример, тем легче удержать его в памяти.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спросите себя: речь о нехватке или о полном отрицании? Если ответ связан с отсутствием чего-то, выбирайте не; если с усилением отрицания — 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похожи по звучанию, но различаются по смыслу. Это помогает не путать написание и точнее выбирать нужную форму в речи и на письме.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различаются не только написанием, но и значением: одни обозначают нехватку, другие — полное отрицание.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«Правописание не и ни в отрицательных наречиях»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пять групп ошибок помогают заранее проверить слово: слитность, выбор буквы и смысл. Чем внимательнее к значению, тем меньше путаницы на письме.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 материала по теме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ошибок встречаются у школьников при выборе не и ни в отрицательных наречиях.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подсчёты, а удобную учебную модель. Она помогает увидеть, какие виды ошибок требуют особого внимания при повторении правила.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мешает раздельное написание, а дальше идут путаница с не и ни и ошибки в выборе слова по смыслу.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ошибкам; условная шкала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 чём говорит наречие: о месте, направлении, источнике, причине, времени или количестве. Без этого нельзя выбрать правильную букву.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нехватку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означает, что чего-то нет или не хватает, обычно пишется не: негде, некуда, неоткуда, незачем, некогда. Это форма нехватки.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усиление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усиливает отрицание или обозначает полный ноль по месту, времени или количеству, пишется ни: нигде, никуда, ниоткуда, никогда, нисколько.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со словарной 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значения полезно мысленно сравнить слово с образцом: негде, нигде, некуда, никуда, неоткуда, ниоткуда, незачем, никогда, некогда, нисколько.
</a:t>
            </a:r>
            <a:endParaRPr lang="en-US" sz="13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 отрицательном наречии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определить, писать не или ни, опираясь на значение слова и его роль в 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предложениях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негде было спрятаться, потому что речь идёт о нехватке места. Здесь слово помогает точно передать ситуацию, а не просто добавить отрицание.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нигде не нашёл ключи: наречие нигде показывает, что ключей нет ни в одном месте. Отрицание становится полным и звучит очень ясно.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 незачем спорить — значит, для спора нет причины. Такое употребление удобно запоминать, потому что смысл легко заменяется словами «нет необходимости».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никогда не опаздывает: здесь говорится о полном отсутствии опозданий в любое время. Форма никогда усиливает отрицание и звучит категорично.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некуда положить, а отсюда неоткуда ждать помощи. В обоих случаях важен смысл нехватки: нет подходящего направления или источника.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правила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— это нехватка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простую формулу: если чего-то не хватает, чаще пишется не. Подойдут подсказки «места нет», «причины нет» и «времени нет».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— это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звучит как полное отрицание — «везде нет», «нигде нет», «никак» — обычно пишется ни. Эта буква усиливает отрицательный смысл.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наречиях слова пишутся слитно: негде, нигде, некуда, никуда, неоткуда, ниоткуда, незачем, никогда, некогда, нисколько. Это важно помнить каждый раз.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самопроверки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слова и значения: это помогает быстро увидеть, где пишется не, а где ни. Такой способ удобно использовать при повторении перед проверочной работой.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ориентироваться только на звучание, легко ошибиться. Правильный выбор всегда подсказывает смысл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«Правописание не и ни в отрицательных наречиях»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помогает выбрать букву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наречиях главное — понять значение слова. Если речь о нехватке, пишется не; если о полном отрицании — ни. Все формы пишутся слитно.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2026-05-28T16:49:07Z</dcterms:created>
  <dcterms:modified xsi:type="dcterms:W3CDTF">2026-05-28T16:49:07Z</dcterms:modified>
</cp:coreProperties>
</file>