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действия: как день складывается по шагам
</a:t>
            </a:r>
            <a:endParaRPr lang="en-US" sz="289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время и собирать день по порядку.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времени к своему дню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время связано с привычными делами: подъёмом, школой, играми и сном. Сначала дети узнают часы и части дня, а потом собирают свой понятный распорядок.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течёт день: четыре части времени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 день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пробуждения и первых дел. Именно тогда особенно удобно замечать, что одно действие идёт за другим: сначала подъём, потом умывание, затем завтрак.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наполняется делами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появляется больше занятий: уроки, обед, прогулка, игры. В это время дети учатся видеть последовательность событий и понимать, что дела не случаются одновременно.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приносит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помогает замедлиться и завершить активные занятия. После игр и ужина приходит спокойное время для чтения, разговора с семьёй и подготовки ко сну.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завершает цепочку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завершает день и дарит сон. Если запомнить её как финальную часть суток, легче построить весь порядок событий от начала до конца без лишней путаницы.
</a:t>
            </a:r>
            <a:endParaRPr lang="en-US" sz="10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простое время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минуты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запись помогает быстро увидеть точный момент. В примерах вроде 7:00 или 9:15 часы показывают целые часы, а минуты уточняют маленький шаг внутри часа.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час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время удобно для первых упражнений. Когда минутная стрелка стоит на 12, читать время проще всего, потому что оно звучит как ровный час.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и четверть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8:30 и 9:15 показывают, что час делится на части. Такие примеры помогают увидеть, что время идёт не скачком, а маленькими отрезками.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«до» и «после» связывают два момента. Они подсказывают, какое время наступило раньше, а какое идёт следом, и делают последовательность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Привязываем дела ко времени суток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 —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Просыпание обычно связано с утром. На картинке легко узнать начало дня, когда солнце поднимается, а домашние дела только начинают собираться в порядок.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 — занятия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прогулка чаще приходятся на день. В это время удобно сопоставлять действие с подписью, потому что дневные дела хорошо знакомы каждому ребёнку.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 — тише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наступает более спокойный ритм. Можно читать, ужинать или готовиться ко сну, поэтому слово «вечером» быстро подсказывает подходящий момент суток.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 — сон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приходит сон. Если рядом стоит картинка кровати или луны, ребёнок сразу понимает, что это завершение дня, а не время для игр.
</a:t>
            </a:r>
            <a:endParaRPr lang="en-US" sz="11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57: соедини время и действие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 утро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завтраку подходит раннее утро. На карточке с едой и часами 7:30 ребёнок соединяет привычное действие с правильным моментом дня без лишних подсказок.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уроков связано с 8:00. Такая пара помогает увидеть, что школа обычно идёт после утренних домашних дел и перед обедом.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после дел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удобно поставить на 16:00. Это уже время после основных занятий, когда можно отдохнуть, подвигаться и немного повеселиться.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соответствует 21:00. Эта пара завершает цепочку дня и показывает, что поздний вечер подходит для спокойного завершения всех дел.
</a:t>
            </a:r>
            <a:endParaRPr lang="en-US" sz="10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 в течение 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дня: от раннего к позднему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59: подбери время к картинке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 — утро
</a:t>
            </a:r>
            <a:pPr algn="ctr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картинке завтрак, ищем утро. Утреннее время подсказывает и цифры на часах, и привычный распорядок: сначала подъём, потом еда.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 — вечер
</a:t>
            </a:r>
            <a:pPr algn="ctr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изображено чтение перед сном, подходит вечер. Здесь удобно опираться на привычку: вечером день замедляется, а спокойные дела становятся естественными.
</a:t>
            </a:r>
            <a:endParaRPr lang="en-US" sz="973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 —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гуляет или играет на улице, чаще всего это день. Дневное время связано с активностью, светом и самыми подвижными делами.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цепочку событий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дня с одним недостающим звеном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дня помогают сравнивать события и видеть их порядок без путаницы.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 помогают увидеть порядок событий.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блока 9, шаги 57–61.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утренних дел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62 показывает цепочку утренних действий: сначала подготовка, затем выход из 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из которых складывается день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будильника, потом ребёнок встаёт и идёт к столу. Рядом стоят часы и картинка с кружкой, чтобы сразу увидеть: это начало дня, а не время для подушки.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наступает время школы и занятий. На карточках легко узнать портфель, тетради и класс, поэтому история дня складывается без путаницы и помогает вспомнить свой привычный маршрут.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дела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появляются игры, прогулка и отдых дома. Такие сцены особенно понятны: они показывают, что день не стоит на месте, а движется от дела к делу, как маленький поезд по рельсам.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 на картинках и в словах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смотрят на картинку: восходит солнце, и это подсказывает утро. По одному изображению легко понять, когда пора вставать, умываться и собираться без лишних подсказок.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читают короткую подпись и связывают её с делом: днём учатся, играют и обедают. Простое слово рядом с картинкой помогает назвать момент суток быстро и уверенно.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видно, что вечер означает возвращение домой и спокойные занятия. Картинка с тёплым светом подсказывает: пора ужинать, читать или готовиться ко сну.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без сомнений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дети узнают ночь по темноте, звёздам и тихому дому. Здесь уже не нужен длинный рассказ: одна ясная картинка и короткое слово сразу выводят правильный ответ.
</a:t>
            </a:r>
            <a:endParaRPr lang="en-US" sz="10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короткие вопросы по теме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две картинки и вспомни, что было раньше. Утренние дела обычно идут перед дневными, поэтому ответ нужно искать по порядку, а не наугад, как потерявшийся носок.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действие, которое логично следует за другим. Если ребёнок уже собрал портфель, следующий шаг — обувь и выход из дома. Так проверяется понимание последовательности без лишних сложностей.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время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картинку и часы. Для завтрака подходит утро, для прогулки — день, для сна — ночь. Цифры на часах и смысл действия должны совпасть, как ключ и замок.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длится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дело, которое длится дольше. Чистка зубов и уроки заметно отличаются по времени, и здесь помогают слова «короче» и «дольше», а не длинные вычисления.
</a:t>
            </a:r>
            <a:endParaRPr lang="en-US" sz="1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ленте времени утро идёт первым. Здесь стоят подъём, умывание и завтрак, а рядом — короткие подписи времени. Такая часть дня помогает увидеть старт без спешки и лишних догадок.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лента ведёт к школе и занятиям. Карточки с часами показывают, когда начинается урок, а стрелка напоминает: день уже в движении, и каждое дело занимает своё место.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наступают обед, игры и прогулка. На схеме видно, что дела не прыгают хаотично, а выстраиваются одно за другим, как вагончики в аккуратном поезде.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дня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лента становится спокойнее: ужин, чтение и сон завершают день. Последняя карточка показывает, что время умеет не только торопить, но и мягко вести к отдыху.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разложенный по 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цифровые часы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на первое число слева — это часы. Оно показывает, который сейчас час: 7:00, 8:15 или 12:30. Потом смотри на второе число — это минуты.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и точное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двоеточия стоят нули, время называется круглым. Например, 7:00 — ровно семь часов. Когда минуты не равны нулю, они добавляют точность, как маленькие шаги на циферблате.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время с делом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цифровыми часами удобно ставить картинку дела. Тогда сразу видно, что 8:15 связано с уроком, а 7:00 — с подъёмом. Время и действие начинают дружить.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6250" y="515375"/>
            <a:ext cx="2280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650" y="1953000"/>
            <a:ext cx="3192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50" y="3390625"/>
            <a:ext cx="2736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длительность дел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шаги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 занимает одно время, а быстрый сбор дома — другое. Сравнивая их, ребёнок учится замечать, что некоторые дела проходят быстрее, а другие требуют больше терпения.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долго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 дворе обычно длиннее, чем умывание или чистка зубов. Такие сравнения помогают без формул понять, где времени нужно совсем немного, а где можно успеть подышать свежим воздухом.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 сну тоже сравнивается с другими делами. Если одно действие занимает несколько минут, а другое — заметно больше, дети легко выбирают слово «дольше» и не путаются.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цепочку событий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помогает увидеть, как одно действие поддерживает следующее.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после блока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умеет читать простое цифровое время и связывать его с нужным делом. Если на часах 7:00, это легко превращается в подъём, а не в время для внезапного марафона.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понятнее слова «до» и «после». Они помогают не только отвечать на вопросы, но и выстраивать день так, чтобы события шли в верной очереди, без перескакивания через ступеньки.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 тоже становятся знакомыми. Утро, день, вечер и ночь помогают быстро понять, когда происходят дела, и выбрать подходящее время для учёбы, игр и отдыха.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распорядок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ребёнок может собрать свой мини-распорядок. Это уже не просто картинки, а понятный план: подъём, еда, занятия, отдых и сон, почти как карта собственного дня.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управлять днём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время стало помощником, а не загадкой. Ребёнок умеет читать простые часы, ставить события по порядку и собирать свой мини-распорядок — почти как маленький директор 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2026-07-25T17:51:47Z</dcterms:created>
  <dcterms:modified xsi:type="dcterms:W3CDTF">2026-07-25T17:51:47Z</dcterms:modified>
</cp:coreProperties>
</file>