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имён существительных по числам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число: как работают формы существительных.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число существительных важно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числа помогает точно понимать, о чём идёт речь: об одном предмете или о нескольких. Она нужна для правильных словосочетаний, точного выражения мысли и грамотного согласования слов в предложении.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и множественное число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Единственное число называет один предмет: стол, книга, город, ученик. Такая форма помогает точно указать, что предметов только один и нет группы одинаковых объектов.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Множественное число показывает два и более предметов: столы, книги, города, ученики. Оно используется, когда нужно передать количество, превышающее один, без уточнения точной цифры.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изменении числа у многих существительных меняется окончание: книга — книги. У некоторых слов меняется и основа: ребёнок — дети, человек — люди.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903660"/>
            <a:ext cx="4486275" cy="18802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изменения существительных по числам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формы слов в единственном и множественном числе и увидим, что именно меняется.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множественное число образуется изменением окончания, но у отдельных слов меняется и основа.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множественное число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предмет и целая группа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перед нами один мяч, мы говорим: мяч. Если мячей несколько, появляется форма множественного числа: мячи. Так же работает пара: тетрадь — тетради, где форма сразу показывает большее количество предметов.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как 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множественное число создаётся с помощью окончаний -ы, -и, -а, -я. Поэтому стол превращается в столы, книга — в книги, море — в моря, поле — в поля. Именно окончание помогает распознать новую форму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0729" y="1709491"/>
            <a:ext cx="525788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42833"/>
            <a:ext cx="600600" cy="5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окончания во множественном числе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твёрдых согласных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твёрдой основы чаще пишется окончание -ы: столы, мосты, дома. Такая форма обычно звучит отчётливо и легко узнаётся на слух и на письме.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и шипящих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мягких согласных, шипящих и ц чаще пишется -и: книги, карандаши, тучи, птицы. Здесь особенно важно внимательно проверять последнюю букву основы.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Слова-исключения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все слова подчиняются общему правилу. Некоторые формы нужно запоминать отдельно, потому что их написание зависит от традиции языка и школьных орфографических норм.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единственного и множественного числа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 одних слов разница почти не заметна, а у других форма становится короче или звучит иначе.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слов образуют множественное число просто, но отдельные пары требуют особого внимания из-за изменения основы.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 изменением основы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некоторых существительных множественное число образуется не только добавлением окончания. Меняется сама основа слова, поэтому новая форма выглядит непривычно и требует запоминания.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 пары ребёнок — дети и человек — люди. Их формы не строятся по обычному образцу, потому что это исторически сложившиеся особые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другие примеры: ухо — уши. Здесь изменение заметно сразу, поэтому важно не искать обычное окончание, а запомнить готовую форму целиком.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лучше учить в паре: единственное число — множественное число. Этот способ помогает быстро узнавать особые формы и не делать ошибок в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число существительного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определить форму слова в тексте и проверить её правильность.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без формы числа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существительные не изменяются по числам в привычном смысле. При работе с ними важно сразу помнить, какая форма допустима в русском языке, а какая будет ошибочной.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употребляются только в единственном числе: молоко, сметана, доброта, воздух. Они называют вещества, качества или явления и обычно не образуют пару форм.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слова, которые используются только во множественном числе: ножницы, каникулы, сутки, брюки. У них нет обычной формы единственного числа, поэтому их нужно запоминать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4687" y="1596462"/>
            <a:ext cx="499275" cy="570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29065" y="1596458"/>
            <a:ext cx="499275" cy="570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78312" y="1596458"/>
            <a:ext cx="570600" cy="570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число влияет на согласование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73670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 повторяет число
</a:t>
            </a:r>
            <a:pPr algn="ctr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подстраивается под существительное: к одному предмету относится форма единственного числа, к нескольким — множественного. Поэтому говорим: высокий дом, но высокие дома.
</a:t>
            </a:r>
            <a:endParaRPr lang="en-US" sz="1477" dirty="0"/>
          </a:p>
        </p:txBody>
      </p:sp>
      <p:sp>
        <p:nvSpPr>
          <p:cNvPr id="12" name="Text 3"/>
          <p:cNvSpPr txBox="1"/>
          <p:nvPr/>
        </p:nvSpPr>
        <p:spPr>
          <a:xfrm>
            <a:off x="3488059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тоже меняет форму
</a:t>
            </a:r>
            <a:pPr algn="ctr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Сказуемое согласуется с подлежащим по числу. Если предмет один, действие выражается формой единственного числа: дерево растёт. Если предметов несколько, нужна форма множественного: деревья растут.
</a:t>
            </a:r>
            <a:endParaRPr lang="en-US" sz="1477" dirty="0"/>
          </a:p>
        </p:txBody>
      </p:sp>
      <p:sp>
        <p:nvSpPr>
          <p:cNvPr id="13" name="Text 4"/>
          <p:cNvSpPr txBox="1"/>
          <p:nvPr/>
        </p:nvSpPr>
        <p:spPr>
          <a:xfrm>
            <a:off x="6302424" y="2473171"/>
            <a:ext cx="2181300" cy="18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нарушает смысл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выбранное число делает фразу грамматически неправильной и заметной на слух. Например, сочетание новое книги или высокие дом звучит как ошибка и мешает точному пониманию высказывания.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2237359"/>
            <a:ext cx="4376738" cy="1242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слов в словосочетаниях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7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слова повторяют число главного существительного, поэтому при переходе к множественному числу меняются формы прилагательного и глагола.
</a:t>
            </a:r>
            <a:endParaRPr lang="en-US" sz="967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число существительного влияет на форму зависимых слов.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русского языка для 5 класса.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случаях школьники чаще всего допускают ошибки, потому что нужно одновременно учитывать и форму числа, и правила письма.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слов требуют особого внимания: с чередованием, после шипящих и с мягким знаком.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языка.
</a:t>
            </a:r>
            <a:endParaRPr lang="en-US" sz="3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учащихся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 словах, где форма множественного числа образуется не по самому простому образцу.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на уроках русского языка в 5 классе, без точной статистики.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с выбором окончания и запоминанием исключений, поэтому этим случаям нужно уделять больше внимания на уроке.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значения форм множественного числа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— разные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существительные образуют формы множественного числа, которые отличаются не только окончанием, но и смыслом. Это помогает точнее называть предметы и их разновидности.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различий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Листы — это отдельные листы бумаги, а листья — части дерева. Корни называют корни растений, а коренья — съедобные подземные части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пары слов важно не путать: одинаковая основа может вести к разным значениям. Поэтому при чтении и письме нужно учитывать не только форму, но и смысл.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существительных в тексте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существительного помогает показать, о ком или о чём идёт речь: об одном предмете или о группе. Благодаря этому текст становится точнее и понятнее для читателя.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тексте число слов согласовано, предложения звучат естественно и логично. Это особенно важно в описаниях, рассказах и кратких ответах, где каждая форма должна быть уместной.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форму существительного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 число слова и избежать грамматической ошибки.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типам изменения числа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слов ведут себя по-разному, поэтому одного правила для всех существительных недостаточно.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 существительных изменяется по обычной модели, но особые группы нужно запоминать отдельно и проверять в контексте.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урока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существительных в русском языке имеют формы единственного и множественного числа, которые помогают точно указать количество предметов и явлений.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образовании множественного числа чаще всего меняется окончание, но у некоторых слов изменяется и основа, а отдельные формы нужно запоминать.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существительные, которые употребляются только в одном числе. Такие слова не подчиняются обычной модели и требуют особого внимания при чтении и письме.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выбор числа нужен не только для грамотности, но и для согласования прилагательных и глаголов, без которого предложение звучит неправильно.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число существительных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Категория числа помогает точно выражать мысль, правильно строить словосочетания и избегать ошибок. Это важное умение для грамотной и уверенной речи школьника.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2026-05-22T22:57:59Z</dcterms:created>
  <dcterms:modified xsi:type="dcterms:W3CDTF">2026-05-22T22:57:59Z</dcterms:modified>
</cp:coreProperties>
</file>