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в последней четверти XIX — начале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2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альянсов до кризисов — истоки мировой политики начала XX века.
</a:t>
            </a:r>
            <a:endParaRPr lang="en-US" sz="279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международной ситуации конца XIX — начала XX века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характеризуется ростом могущества ведущих стран, борьбой за колонии и образованием новых союзов, что усиливало противоречия и формировало глобальную напряжённость.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державы конца XIX — начала XX века
</a:t>
            </a:r>
            <a:endParaRPr lang="en-US" sz="2746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морская империя и промышленный лидер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своей огромной колониальной сетью, Великобритания доминировала на морях и владела крупнейшими промышленными центрами, влияя на мировую политику и экономику.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быстрорастущая сила Европы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в 1871 году Германия стремительно развивала промышленность и армию, активно расширяя своё влияние на международной арене и вызывая опасения соседей.
</a:t>
            </a:r>
            <a:endParaRPr lang="en-US" sz="1089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подъём новой мировой державы
</a:t>
            </a:r>
            <a:endParaRPr lang="en-US" sz="1315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переломом XIX века Америка активно расширялась экономически и территориально, выходя на международную арену и создавая предпосылки для будущего глобального влияния.
</a:t>
            </a:r>
            <a:endParaRPr lang="en-US" sz="1011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— борьба за влияние и модернизация
</a:t>
            </a:r>
            <a:endParaRPr lang="en-US" sz="1273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поддерживала статус великой державы, участвуя в европейской политике и стремясь удержать контроль над обширными территориями через реформы и военные усилия.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ключевых альянсов перед Первой мировой войной
</a:t>
            </a:r>
            <a:endParaRPr lang="en-US" sz="2118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1882 года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Австро-Венгрия и Италия объединились в военный блок для противостояния Франции и укрепления своих позиций в Европе и мире.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Антанта: Франция, Россия и Великобритания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сформировался с целью сдерживания растущего влияния Германии и обеспечивал взаимную поддержку в политических и военных вопросах.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альянсов на европейскую стабильность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жестких блоков усилило напряжённость, ускорило гонку вооружений и подготовило почву для масштабных конфликтов между великими державами.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«Борьба за Африку»: колониальная экспансия европейских стран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её африканские владения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Британской империи протянулся от Египта до Юга Африки, обеспечивая важные морские пути и ресурсы для промышленности.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колонии в Западной и Центральной Африке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расширяла свои территории, создавая обширные колониальные владения для укрепления влияния в Африке и мировой торговле.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Германии, Италии и Бельгии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получили свои колонии, что обострило противостояние и приводило к дипломатическим и военным конфликтам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политики «открытых дверей» (конец XIX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 требовали свободного доступа к китайским рынкам, ослабляя суверенитет страны и деля сферы влияния.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США, Великобритании, России, Германии и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активно расширяли своё влияние, добиваясь выгодных торговых и политических преференций внутри Китая.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Боксёрского восстания (1899)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антиимпериалистическое движение выступило против иностранного господства и влияния извне.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восстания (1901)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зарубежных сил завершили восстание, закрепив иностранное присутствие и продолжив раздел Китая на сферы влияния.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международное давление на рубеже веков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ведущими державами активно развивалась, укрепляя экономическую взаимозависимость.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исторических экономических исследований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международной торговли (1875–1914)
</a:t>
            </a:r>
            <a:endParaRPr lang="en-US" sz="279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поддерживал амбиции держав, влияя на формирование внешнеполитических стратегий.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Германия и Великобритания соревновались в строительстве мощных кораблей-дредноутов, стремясь доминировать на морях и обеспечить безопасность своих империй.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увеличивали численность и вводили новые виды вооружения, такие как пулемёты и скорострельная артиллерия, что создавало атмосферу военной угрозы и напряжённости.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манёвры и ультимативная политика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заключали секретные соглашения, обеспечивая себе стратегические преимущества и стараясь укрепить свои позиции в международных отношениях.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спорах предъявлялись ультиматумы, которые часто приводили к эскалации конфликтов и подрыву доверия между странами.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политика способствовала углублению противоречий, снижая шансы на мирное разрешение конфликтов и увеличивая вероятность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Испано-американская война и рост влияния США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статус США на международной арене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успех вывел Америку в число мировых держав, начав соперничество с европейскими странами за контроль в Латинской Америке и на глобальных морских путях.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победа и приобретение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1898 года позволила США получить Филиппины, Пуэрто-Рико и Гуам, что значительно расширило их колониальные владения и укрепило позиции в Тихом океане.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Германии в международных делах
</a:t>
            </a:r>
            <a:endParaRPr lang="en-US" sz="3071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Германии к началу XX века сопровождался развитием тяжелой промышленности и увеличением производства стали, расширяя её роль на мировой арене.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армии включало увеличение численности войск и внедрение новых военных технологий, что сделало Германию одной из ведущих военных держав Европы.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Военно-морская политика Германии стремилась бросить вызов британскому флоту, что вызвало рост напряжённости и начало морской гонки вооружений.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дипломатические действия Германии усиливали разделение Европы на враждебные блоки, усиливая общую политическую нестабильность континента.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Марокканские кризисы как пример международного конфликта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выступила против французского влияния в Марокко, что привело к Первому Марокканскому кризису и вызвало международные переговоры в Альхесирасе.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конференции в Альхесирасе было признано верховенство Франции в Марокко, но гарантировались права других держав, включая Германию.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 год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Марокканский кризис обострился после отправки Германия военного корабля «Пантера» в Агадир и усилил противостояние с Францией и Великобританией.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война: причины и последствия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из-за соперничества за контроль над Маньчжурией и Кореей. Япония стремилась закрепить своё влияние в Восточной Азии, что угрожало интересам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России вызвало политические волнения и революцию 1905 года, а также укрепило международный статус Японии, изменив баланс сил в регионе и вызвав беспокойство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и новое распределение сил
</a:t>
            </a:r>
            <a:endParaRPr lang="en-US" sz="285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Балканский кризис существенным образом ослабил Османскую империю, предоставив возможность балканским государствам расширить свои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Сербия, Греция, Болгария и Черногория объединились против Турции, что изменило территориальный ландшафт региона и усилило националистические стремления.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Последовавшие конфликты между бывшими союзниками обострили международные противоречия и способствовали росту напряжённости между великими державами.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00262"/>
            <a:ext cx="4133400" cy="14649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военных блоков Европы начала XX 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состав и годы создания основных военных союзов, показывая союзников и противников, что демонстрирует потенциал локального конфликта перерасти в глобальный.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двух мощных блоков с жёсткими обязательствами значительно повышало риск масштабных конфликтов в Европе.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по международным отношениям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Инцидент в Фашоде 1898 года между Францией и Великобританией продемонстрировал острое соперничество за контроль над Африкой.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 Бельгия расширяли свои колонии, что приводило к напряжённости и конфликтам с другими европейскими державами на африканском континенте.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конфликты и борьба за сферы влияния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споры также распространялись на Океанию, где конкуренция велась за стратегические острова и морские пути.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столкновения способствовали нестабильности в международных отношениях, подталкивая великие державы к усилению военных сил и дипломатической конфронтации.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3567875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1878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Регулировал последствия русско-турецкой войны, устанавливая новые границы на Балканах и формируя основу для дальнейших дипломатических соглашений.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97800" y="927425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Гаагская конференция 1899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Отмечена попытками ограничить вооружения и внедрить международное право для урегулирования споров мирным путём.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9800" y="2580650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Гаагская конференция 1907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 положения о разоружении, права военных конфликтов и усилила роль международного права, но не предотвратила будущие конфликты.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конференций и соглашений
</a:t>
            </a:r>
            <a:endParaRPr lang="en-US" sz="27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бюджета отражает активное развитие военной промышленности и модернизацию армии ведущих держав.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архивы и экономические отчёты конца XIX — начала XX века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военных расходов (1875–1914 гг.)
</a:t>
            </a:r>
            <a:endParaRPr lang="en-US" sz="308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увеличение военных расходов свидетельствует о нарастающей гонке вооружений и усилении международной напряжённости.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до 1914 года был отмечен усиливающимся милитаризмом и национализмом, что сделало международные отношения крайне нестабильными.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обострившиеся конфликты между блоками вылились в масштабную мировую войну.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 международной политики 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международных отношений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конфронтаций и создание мощных альянсов стали основой для масштабных изменений в мировой политике, подготовив почву для катастрофы Первой мировой войны.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2026-05-10T23:16:50Z</dcterms:created>
  <dcterms:modified xsi:type="dcterms:W3CDTF">2026-05-10T23:16:50Z</dcterms:modified>
</cp:coreProperties>
</file>