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 наречий: как появляются новые слова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наречия образуются и пишутся в русском языке.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Наречие: маленькое слово с важной ролью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не изменяется, но точно уточняет действие: быстро, тихо, вчера. Понимание его образования помогает легче находить смысл слова, писать его правильно и отличать от похожих частей речи.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950" y="1760755"/>
            <a:ext cx="43155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950" y="3337555"/>
            <a:ext cx="43155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20950" y="1777909"/>
            <a:ext cx="493200" cy="3945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75550" y="1760755"/>
            <a:ext cx="431550" cy="4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75550" y="3337555"/>
            <a:ext cx="431550" cy="4932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11125" y="496075"/>
            <a:ext cx="8203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каких слов образуются наречия
</a:t>
            </a:r>
            <a:endParaRPr lang="en-US" sz="25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055557" y="17598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прилагательных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511125" y="2361323"/>
            <a:ext cx="30885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часто возникают от прилагательных и сохраняют общий корень: тихий — тихо, смелый — смело. При этом новое слово уже не изменяется и отвечает на вопросы наречия.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1055571" y="33366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существительных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511125" y="3938123"/>
            <a:ext cx="3088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существительных образуются наречия места и времени: зимой, домой, кругом. Связь с исходным словом заметна по корню, но в предложении такое слово ведёт себя как наречие.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7120950" y="3006525"/>
            <a:ext cx="1593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наречие сохраняет смысловую связь с исходным словом, но получает новую роль в речи. Оно начинает обозначать признак действия, а не предмет или признак предмета.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7120950" y="2315200"/>
            <a:ext cx="15933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результат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4389157" y="17598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числительных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3844725" y="2361323"/>
            <a:ext cx="30885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наречия связаны с числительными: втроём, вдвое, надвое. Они помогают уточнить, сколько участников или как именно совершается действие, оставаясь неизменяемыми.
</a:t>
            </a:r>
            <a:endParaRPr lang="en-US" sz="1000" dirty="0"/>
          </a:p>
        </p:txBody>
      </p:sp>
      <p:sp>
        <p:nvSpPr>
          <p:cNvPr id="24" name="Text 10"/>
          <p:cNvSpPr txBox="1"/>
          <p:nvPr/>
        </p:nvSpPr>
        <p:spPr>
          <a:xfrm>
            <a:off x="4389171" y="33366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местоимений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3844725" y="3938123"/>
            <a:ext cx="3088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местоимений тоже образуются наречия: по-нашему, по-вашему, по-своему. Такие слова передают способ действия и часто встречаются в разговорной и письменной речи.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образования наречий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помогают словам менять значение и роль в предложении.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наречия создаются с помощью суффиксов и сочетания приставки с суффиксом; другие способы менее продуктивны.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курса русского языка
</a:t>
            </a:r>
            <a:endParaRPr lang="en-US" sz="118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такого способа характерны суффиксы -о, -е, -а, -у, -ом. По ним можно не только определить способ образования, но и внимательнее проверить написание слова.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Суффиксальный способ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суффиксальном способе к основе слова добавляется суффикс, и получается новое наречие. Чаще всего так образуются слова со значением признака действия, например громко, смело, быстро.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основа исходного слова остаётся узнаваемой, поэтому легко увидеть связь между словами. Именно это помогает школьникам быстро находить, от какой части речи образовано наречие.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от прилагательных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прилагательных часто образуются наречия на -о и -е: тихий — тихо, смелый — смело, близкий — близко. Такие слова отвечают на вопрос как? и показывают, каким образом совершается действие.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значение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прилагательным помогает запомнить написание и значение наречия. Если увидеть общую основу, легче понять, что новое слово описывает не предмет, а действие или состояние.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суффиксы наречий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какие суффиксы встречаются в наречиях чаще всего, и запомнить их написание.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суффиксу можно быстро определить способ образования наречия и заметить, как его написание связано со смыслом слова.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курса русского языка
</a:t>
            </a:r>
            <a:endParaRPr lang="en-US" sz="116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Приставочно-суффиксальный способ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способе наречие образуется сразу с помощью приставки и суффикса. Новое слово обычно сохраняет общую основу с исходным, но получает более точное значение.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наречия нередко обозначают образ действия, время или направление. Поэтому способ очень удобен: одна и та же основа может дать слова с разными оттенками смысла.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модели с приставками по-, в-, из-, с- и суффиксами -ому, -ему, -а, -у. Именно они помогают создавать слова вроде по-новому, по-летнему, издалека.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наречие по модели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исходное слово проходит через приставку и суффикс и превращается в новое наречие.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30150" y="1760755"/>
            <a:ext cx="43155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20675" y="3337555"/>
            <a:ext cx="3699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47225" y="3364955"/>
            <a:ext cx="493200" cy="43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Приставочный способ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193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Отрицательное значение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11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ни- часто делает наречие отрицательным: нигде, никогда, никуда. Такое слово точнее выражает отсутствие места, времени или направления и помогает избежать двусмысленности.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5820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приставка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993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приставочном способе к слову добавляется лишь приставка, без суффикса. Поэтому форма слова меняется незначительно, а главное отличие видно именно в начале слова.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28417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 смысл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1590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наречия отвечают на вопросы где? когда? куда? и сразу показывают, что нужного места или времени нет. Смысл слова становится ясным уже из самой приставки.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62299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55472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полезно сравнивать слова с исходной формой: где — нигде, когда — никогда, куда — никуда. Так легче увидеть общий корень и новую роль слова в речи.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Наречия, образованные от существительных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24400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наречий сохраняет общий корень с существительным и обозначает место, время или направление действия: домой, зимой, вечером, кругом, вверх.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37888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отвечают на вопросы где? когда? куда? и в предложении ведут себя как наречия, хотя по происхождению связаны с именем существительным.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4400" y="3693925"/>
            <a:ext cx="8018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разборе важно заметить: исходное существительное можно узнать по корню, но само слово уже не изменяется по падежам и числам.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каких частей речи наречия образуются чаще всего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упражнениях особенно часто встречаются наречия, связанные с качеством действия и пространственным значением.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источниками становятся прилагательные и существительные; остальные группы встречаются заметно реже.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школьного курса русского языка; диаграмма носит учебный характер.
</a:t>
            </a:r>
            <a:endParaRPr lang="en-US" sz="96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слов в наречия без изменения формы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Исходная форма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существует в языке в привычном виде: вчера, завтра, дома, зимой, весной. Оно не получает новых суффиксов или приставок.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роли в предложении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контексте такое слово начинает обозначать время или место действия и отвечает на вопрос наречия, оставаясь неизменяемым.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наречием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закрепляется как наречие по смыслу и синтаксической роли, хотя внешне выглядит так же, как в другой части речи.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в наречиях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группа — повторяющиеся наречия: еле-еле, чуть-чуть. Дефис здесь показывает повтор и делает слово легко узнаваемым при чтении и письме.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помогает сразу увидеть особую модель написания: по-новому, по-доброму, по-русски. В этих словах приставка по- соединяется с суффиксами -ому, -ему или -ски.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случаи: наречие или не наречие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похожие формы и посмотрим, как помогает вопрос и значение слова.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отвечает на вопрос наречия и не изменяется, это наречие; если есть зависимое слово, нужно разбирать словосочетание.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русского языка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Определяем способ образования наречия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последовательно установить, как образовано слово, опираясь на его форму и значение.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разборе наречий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путать наречие с кратким прилагательным. Помогают вопрос к слову и проверка: наречие обычно относится к действию и не изменяется.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неверно выделять приставку или суффикс. Особенно это заметно в словах с по-, ни-, а также в формах на -о и -е.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забывать про дефис в словах по-русски, по-доброму, еле-еле, чуть-чуть. Орфография здесь зависит от модели образования.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смешивать наречие с существительным и предлогом: сначала и в начале, домой и в дом. Проверка смыслом быстро показывает разницу.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узнаваемые модели наречий в школьной практике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модели удобно запоминать по примерам: по-новому, быстро, сегодня, нигде, чуть-чуть.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заданиях встречаются модели с по- и наречия на -о/-е; они быстрее всего распознаются по форме.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учебных примеров по теме «Наречие»
</a:t>
            </a:r>
            <a:endParaRPr lang="en-US" sz="117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еле-еле и по-осеннему помогут увидеть дефис и повтор, а затем связать написание с моделью образования и смыслом в предложении.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по теме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Разберите слова громко и по-осеннему: найдите исходную основу, определите, есть ли суффикс или приставка, и объясните, что означает каждое наречие.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слов нигде, домой и сначала проверьте, от какой части речи они могли образоваться, и почему их форма не изменяется.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Наречия: форма, смысл, правило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видно, что наречия образуются разными способами и часто сохраняют связь с прилагательными, существительными, числительными и местоимениями. Знание моделей помогает писать точнее и разбирать слова увереннее.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2026-05-22T16:01:38Z</dcterms:created>
  <dcterms:modified xsi:type="dcterms:W3CDTF">2026-05-22T16:01:38Z</dcterms:modified>
</cp:coreProperties>
</file>