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транспорт в Калининградской области: зачем он нужен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связывает регион с поставками, работой и повседневной жизнью.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 главная транспортная опора региона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Калининградской области морской путь — не запасной, а один из главных способов связи с другими регионами.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товары попадают в регион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5251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по воде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товаров приходит в регион морем, потому что это надёжный способ доставить грузы через Балтику и не зависеть только от сухопутных маршрутов.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79714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Снабжение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порты поступают продукты, стройматериалы, техника и другие необходимые товары, которые затем распределяются по области для магазинов, предприятий и жителей.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44177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Вывоз продукции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региона по морю отправляют местную продукцию, чтобы она попадала на другие рынки и оставалась частью общей торговой системы.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7008640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рынками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морской транспорт помогает поддерживать устойчивые связи Калининградской области с Россией и внешними торговыми направлениями.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581802" y="1246878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соединение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Балтика соединяет область с российскими и зарубежными портами, поэтому по ней удобно строить маршруты без длинных объездов и сложных перевалов.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581802" y="2491706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вместимость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Суда перевозят много груза за один рейс, что особенно важно для тяжёлых материалов, техники и других объёмных отправлений.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81802" y="3736537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альтернатива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путь помогает сохранять ритм поставок, когда сухопутные маршруты оказываются длиннее, дороже или сложнее по организации.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Балтика удобна для перевозок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885703"/>
            <a:ext cx="4164900" cy="1329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порты области и их роль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области выполняют разные задачи: одни принимают контейнеры, другие — насыпные грузы или пассажиров. Вместе они образуют единую транспортную систему.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порты дополняют друг друга: это ускоряет обработку грузов и делает систему более гибкой.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портовой инфраструктуры Калининградской области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2118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96893" y="1499146"/>
            <a:ext cx="279038" cy="31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313718" y="1499146"/>
            <a:ext cx="279038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69306" y="1499146"/>
            <a:ext cx="279038" cy="318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морские перевозки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контейнерах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Контейнерные перевозки подходят для разных товаров, потому что контейнер защищает груз и упрощает перегрузку между судном, складом и транспортом.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паллетах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Перевозка на паллетах помогает аккуратно доставлять упакованные товары, облегчает погрузку и снижает риск повреждений при перегрузке.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Навалом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Насыпные перевозки используют для зерна, угля, руды и других сыпучих материалов, которые удобно загружать прямо в трюм судна.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Накатом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Накатная перевозка нужна для техники и автотранспорта: машины или прицепы заезжают на судно своим ходом.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суда работают на Балтике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681644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Контейнеровозы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Контейнеровозы перевозят множество контейнеров сразу и позволяют быстро обрабатывать стандартные партии товаров в порту.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681644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Ro-Ro-суда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Ro-Ro-суда предназначены для техники, автомобилей и прицепов, которые заезжают на борт по аппарели без подъёма краном.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430106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Балкеры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Балкеры берут сыпучие грузы, такие как зерно или уголь, и используют большие грузовые трюмы для перевозки больших объёмов.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430106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Паромы и катера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Паромы и катера перевозят пассажиров, а иногда и транспорт, поэтому важны для сообщения между берегами и портами.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перевозят по морю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грузы требуют разной упаковки и подготовки к погрузке, поэтому состав отправок меняется в зависимости от сезона и спроса.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занимают строительные материалы и зерно, но морем идут почти все основные группы товаров.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видам грузов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цепочка доставки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груза от моря до конечного получателя.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звеньев делают доставку быстрее и надёжнее: чем лучше связь, тем меньше задержек.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портовой логистики Калининградской области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звеньев связывают порт с внутренней логистикой
</a:t>
            </a:r>
            <a:endParaRPr lang="en-US" sz="5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 безопасность на море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16869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движение в Балтийском море подчиняется правилам, которые помогают судам расходиться безопасно и не мешать друг другу у входа в порт и на подходах к нему.
</a:t>
            </a:r>
            <a:endParaRPr lang="en-US" sz="1460" dirty="0"/>
          </a:p>
        </p:txBody>
      </p:sp>
      <p:sp>
        <p:nvSpPr>
          <p:cNvPr id="11" name="Text 3"/>
          <p:cNvSpPr txBox="1"/>
          <p:nvPr/>
        </p:nvSpPr>
        <p:spPr>
          <a:xfrm>
            <a:off x="516869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на воде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Маяки, буи и радиосвязь подсказывают капитану, где находятся фарватер, опасные участки и границы судового хода, особенно в тумане, шторме и ночью.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5331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лоцмана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Лоцман поднимается на борт и помогает провести судно через мелководья, повороты и сложные участки у причала, где важна точность каждого манёвра.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265331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при шторме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усиливается ветер или волна, капитан заранее меняет маршрут, скорость или время захода, чтобы сохранить людей, груз и само судно.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Правила, которые защищают людей и груз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груза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в море проверяют, надёжно ли закреплён груз и не сместится ли он при качке, поворотах и резком торможении.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судна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осматривают механизмы, связь, спасательное оборудование и навигационные приборы, чтобы судно могло работать без сбоев в пути и у причала.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изучают прогноз, состояние моря и маршрут, выбирая безопасное время перехода и подхода к порту, если погода меняется.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 правилам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рейса соблюдают сигналы, скорость и дистанцию, а также следят за сообщениями диспетчеров, чтобы вовремя реагировать на риски.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порт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портах отходы не должны попадать в воду или на берег. Их собирают отдельно, передают на обработку и контролируют на каждом этапе, чтобы не загрязнять акваторию и причалы.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топлива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Судовое топливо и работа двигателей находятся под постоянным контролем. Это помогает уменьшать дым, запах и лишние выбросы, а значит, беречь воздух в прибрежных городах.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разливов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защиты от разливов используют специальные боновые заграждения, аварийные средства и инструкции для экипажа. Такие меры нужны, чтобы случайная утечка не разошлась по воде.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уменьшают вред для природы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02971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1341" y="2208260"/>
            <a:ext cx="310200" cy="275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929" y="2191027"/>
            <a:ext cx="310200" cy="31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14411" y="1802971"/>
            <a:ext cx="310200" cy="31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бережная эксплуатация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топлива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Экономный режим работы двигателей снижает расход топлива и уменьшает выбросы. Для региона это важно: чем меньше лишнего топлива тратит судно, тем ниже нагрузка на море и портовую инфраструктуру.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погрузка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 размещают так, чтобы он не смещался и не повреждался во время пути. Аккуратная погрузка помогает избежать потерь, задержек и лишних повторных перевозок.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Плановый ремонт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Своевременный ремонт корпуса, механизмов и оборудования предотвращает поломки в рейсе. Исправное судно работает безопаснее, а значит, реже требуется срочная помощь и остановка движения.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лишних рейсов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маршрут и загрузка продуманы заранее, судно не делает лишних рейсов и не простаивает без дела. Это экономит ресурсы и делает перевозки более надёжными.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развивался морской транспорт региона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Портовая система росла не сразу: от небольших причалов и простых перегрузок она пришла к механизированным терминалам и более сложной логистике.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последовательный рост: от восстановления и простых причалов к более современным портовым решениям, которые ускорили обработку грузов и усилили роль региона на Балтике.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общим этапам развития портовой системы Калининградской области
</a:t>
            </a:r>
            <a:endParaRPr lang="en-US" sz="135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Таймлайн: главные этапы развития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ход развития портовой системы региона от послевоенного восстановления к современным перевозкам.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940700"/>
            <a:ext cx="4206300" cy="1008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 морской отрасли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специалисты нужны морской отрасли и за что каждый отвечает. Многие из них работают не в море, а в порту и на берегу.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держится на командной работе: одни ведут судно, другие организуют погрузку, документы и безопасность на берегу.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темы «Морской транспорт в Калининградской области»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Мини-викторина: проверь себя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487263" y="1291989"/>
            <a:ext cx="3852937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Контейнеровоз
</a:t>
            </a:r>
            <a:pPr algn="l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Подумай, что обычно везёт контейнеровоз: отдельные крупные контейнеры с разными товарами или навалочные грузы вроде угля и руды?
</a:t>
            </a:r>
            <a:endParaRPr lang="en-US" sz="1424" dirty="0"/>
          </a:p>
        </p:txBody>
      </p:sp>
      <p:sp>
        <p:nvSpPr>
          <p:cNvPr id="11" name="Text 3"/>
          <p:cNvSpPr txBox="1"/>
          <p:nvPr/>
        </p:nvSpPr>
        <p:spPr>
          <a:xfrm>
            <a:off x="487263" y="2500179"/>
            <a:ext cx="3852937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5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суда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Ro-Ro-судно перевозит технику на колёсах, а балкер — сыпучие грузы. Значит, главное различие связано не с размером, а с типом погрузки.
</a:t>
            </a:r>
            <a:endParaRPr lang="en-US" sz="1405" dirty="0"/>
          </a:p>
        </p:txBody>
      </p:sp>
      <p:sp>
        <p:nvSpPr>
          <p:cNvPr id="12" name="Text 4"/>
          <p:cNvSpPr txBox="1"/>
          <p:nvPr/>
        </p:nvSpPr>
        <p:spPr>
          <a:xfrm>
            <a:off x="487263" y="3708378"/>
            <a:ext cx="3852937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7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лоцман
</a:t>
            </a:r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Лоцман нужен, чтобы провести судно через сложный участок у порта. Он знает фарватер, глубины и опасные места лучше, чем случайный экипаж.
</a:t>
            </a:r>
            <a:endParaRPr lang="en-US" sz="1387" dirty="0"/>
          </a:p>
        </p:txBody>
      </p:sp>
      <p:sp>
        <p:nvSpPr>
          <p:cNvPr id="13" name="Text 5"/>
          <p:cNvSpPr txBox="1"/>
          <p:nvPr/>
        </p:nvSpPr>
        <p:spPr>
          <a:xfrm>
            <a:off x="4800638" y="1291989"/>
            <a:ext cx="3852937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доставки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связан со складом и железной дорогой, потому что груз не должен застревать в одном месте. Ему нужен быстрый переход между видами транспорта.
</a:t>
            </a:r>
            <a:endParaRPr lang="en-US" sz="1403" dirty="0"/>
          </a:p>
        </p:txBody>
      </p:sp>
      <p:sp>
        <p:nvSpPr>
          <p:cNvPr id="14" name="Text 6"/>
          <p:cNvSpPr txBox="1"/>
          <p:nvPr/>
        </p:nvSpPr>
        <p:spPr>
          <a:xfrm>
            <a:off x="4800638" y="2500179"/>
            <a:ext cx="3852937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и вода
</a:t>
            </a:r>
            <a:pPr algn="l" indent="0" marL="0">
              <a:lnSpc>
                <a:spcPct val="100000"/>
              </a:lnSpc>
              <a:buNone/>
            </a:pPr>
            <a:r>
              <a:rPr lang="en-US" sz="64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море помогают сбор отходов, контроль топлива и защита от разливов. Эти меры уменьшают загрязнение воды, воздуха и береговой полосы.
</a:t>
            </a:r>
            <a:endParaRPr lang="en-US" sz="138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и куда двигаться дальше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681644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жизнью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понять, как море помогает региону каждый день: через него идут товары, материалы и часть пассажирских маршрутов.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681644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суда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стоит посмотреть, какие порты и суда работают в области, и как они дополняют друг друга в одной системе.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430106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разобраться в профессиях и правилах безопасности: без людей, техники и дисциплины перевозки не будут надёжными.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430106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изучать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можно изучать Балтику глубже: карты, историю, экологию и современные проекты развития морской отрасли.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море остаётся опорой региона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для Калининградской области — это дорога, работа и связь с миром. Чем надёжнее порты, суда и правила, тем устойчивее жизнь региона и его будущее.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2026-07-27T00:31:41Z</dcterms:created>
  <dcterms:modified xsi:type="dcterms:W3CDTF">2026-07-27T00:31:41Z</dcterms:modified>
</cp:coreProperties>
</file>