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 тканевая жидкость обеспечивают жизненные процессы и здоровье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организма: основные понятия и значение
</a:t>
            </a:r>
            <a:endParaRPr lang="en-US" sz="32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внутренней среды и их жизненная роль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 — это кровь, лимфа и тканевая жидкость, объединённые для питания клеток, защиты и поддержания стабильности функций. Понимание её важности помогает понять, как организм адаптируется и восстанавливается после повреждений.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строение и значение 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плазмы и форменных элементов — эритроцитов, лейкоцитов и тромбоцитов. Плазма представляет собой прозрачную жидкость, в которой взвешены клетки.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объем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 у взрослого около 5 литров. Она переносит кислород, питательные вещества, регулирует температуру и удаляет продукты обмена из тканей.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гемоглобин, связывающий кислород и доставляющий его ко всем тканям. Они придают крови красный цвет и поддерживают жизнедеятельность клеток.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борются с инфекциями, уничтожая микробы и вирусы. Они участвуют в иммунных реакциях, обеспечивая защиту от болезней.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остановка кровотечения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помогают свертыванию крови, формируя тромб при повреждении сосудов. Это предотвращает чрезмерную потерю крови.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 и их роль
</a:t>
            </a:r>
            <a:endParaRPr lang="en-US" sz="28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плазмы и форменных элементов крови
</a:t>
            </a:r>
            <a:endParaRPr lang="en-US" sz="250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компоненты плазмы и количество форменных элементов в крови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служит транспортной средой, а форменные элементы обеспечивают защиту и перенос веществ.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крови по телу и легким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кровеносных сосудов и их 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имеют толстые мышечные стенки и выносят кровь от сердца к органам. Они обеспечивают быстрое и мощное поступление крови по телу.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к сердцу, их стенки тоньше, снабжены клапанами для предотвращения обратного тока. Капилляры — мельчайшие сосуды, где происходит обмен веществ между кровью и тканями.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показатели форменных элементов крови
</a:t>
            </a:r>
            <a:endParaRPr lang="en-US" sz="218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количестве клеток крови свидетельствуют о физическом состоянии и заболеваниях организма.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показатели обеспечивают эффективную транспортировку и защиту; отклонения требуют внимания.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состав и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состоит из воды, белков, лимфоцитов и жиров, образуется из тканевой жидкости. Она очищает ткани, удаляет продукты обмена и участвует в питании клеток.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движется по сосудам медленнее крови, обеспечивая фильтрацию и иммунную защиту. Она играет важную роль в поддержании внутреннего баланса и борьбы с инфекциями.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функция лимфатической системы
</a:t>
            </a:r>
            <a:endParaRPr lang="en-US" sz="243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задерживают и уничтожают вредные микроорганизмы благодаря работе иммунных клеток, фильтруя лимфу и предупреждая распространение инфекций.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вырабатывают антитела, активируют иммунные реакции и уничтожают чужеродные клетки, что способствует защите организма от болезней.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лимфатической системы снижает способность организма сопротивляться инфекциям, вызывая ослабление иммунитета и увеличение риска заболеваний.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и капилляры
</a:t>
            </a:r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состоит из разветвлённых сосудов, начинающихся маленькими капиллярами в тканях. Именно здесь тканевая жидкость собирается и превращается в лимфу, обеспечивая очищение организма от избыточных веществ.
</a:t>
            </a:r>
            <a:endParaRPr lang="en-US" sz="934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как фильтры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расположены по ходу сосудов и служат своеобразными фильтрами. В них задерживаются и уничтожаются вредные бактерии и вирусы, что поддерживает иммунитет человека.
</a:t>
            </a:r>
            <a:endParaRPr lang="en-US" sz="1013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лимфатической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органам лимфатической системы относятся селезёнка, миндалины и тимус. Они играют важную роль в созревании лимфоцитов и обеспечивают защиту организма от инфекций.
</a:t>
            </a:r>
            <a:endParaRPr lang="en-US" sz="1105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лимфы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движется по сосудам за счёт сокращения скелетных мышц и дыхательных движений. Клапаны внутри сосудов не допускают обратного тока, обеспечивая одностороннее движение жидкости.
</a:t>
            </a:r>
            <a:endParaRPr lang="en-US" sz="1013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функционирование лимфатической системы
</a:t>
            </a:r>
            <a:endParaRPr lang="en-US" sz="19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лимфообращения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сведения из учебника биологии для 8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сердца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мышечный орган с четырьмя камерами: двумя предсердиями и двумя желудочками. Оно расположено в центре грудной клетки и защищено грудной клеткой от повреждений.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сердца — прокачивать кровь по большому и малому кругам кровообращения. Это обеспечивает ткани кислородом и питательными веществами, поддерживая жизнедеятельность организма.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сердца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
</a:t>
            </a:r>
            <a:endParaRPr lang="en-US" sz="12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цикл начинается с сокращения предсердий (систолы), которое обеспечивает наполнение желудочков кровью для последующего выброса.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следуют сокращения желудочков, выталкивающих кровь в артерии — это систола желудочков, главная фаза кровообращения.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наступает диастола — расслабление всех камер сердца, позволяющее сердцу наполниться кровью из вен.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отражает ритмичные толчки артерий от сердечных сокращений, у подростков частота пульса обычно варьируется между 70 и 90 ударами в минуту.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цикл и пульс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 внутренней среды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нарушение свертываемости крови, при котором кровотечения могут длиться длительное время, даже при незначительных повреждениях.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возникает при понижении количества эритроцитов или гемоглобина, что проявляется слабостью, утомляемостью и бледностью кожи из-за недостатка кислорода.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Лимфаденит — воспаление лимфатических узлов, сопровождающееся их увеличением и болезненностью, часто вызванное инфекцией в организме.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внутренней среды у детей и взрослых
</a:t>
            </a:r>
            <a:endParaRPr lang="en-US" sz="244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имеют более высокий уровень лейкоцитов и интенсивный обмен веществ, что отражает активное формирование иммунной системы и рост организма.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физиологические особенности детей требуют особого внимания к их здоровью и профилактике заболеваний внутренней среды.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434" y="1295150"/>
            <a:ext cx="372281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кровообращения и лимфообращения
</a:t>
            </a:r>
            <a:endParaRPr lang="en-US" sz="2156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кислорода и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 клеткам кислород и необходимые вещества для поддержания жизни и работы тканей организма.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излишков жидкости и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собирает излишки межклеточной жидкости и белков, возвращая их обратно в венозную систему для поддержания баланса.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иммунитет
</a:t>
            </a:r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Лимфообращение играет ключевую роль в иммунной защите, фильтруя микроорганизмы и усиливая реакцию организма на инфекции.
</a:t>
            </a:r>
            <a:endParaRPr lang="en-US" sz="14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внутренней среды организма
</a:t>
            </a:r>
            <a:endParaRPr lang="en-US" sz="2294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сердечно-сосудистую систему и улучшает кровообращение, поддерживая здоровье внутренних органов.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достаточным количеством витаминов и минералов, а также соблюдение личной гигиены способствуют эффективной работе системы иммунитета и лимфообращения.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 поддерживает клеточное питание и удаление продуктов обмена, что обеспечивает здоровье и функционирование всех систем.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крови, необходимый для поддержания жизненно важных функций организма в среднем у взрослого человека.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литров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среднего школьного возраста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внутренней среды и пути сохранения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объединяет кровь, лимфу и тканевую жидкость, обеспечивая обмен веществ и иммунную защиту. Забота о сердечно-сосудистой и лимфатической системах помогает детям расти здоровыми и противостоять болезням.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2026-05-09T13:12:00Z</dcterms:created>
  <dcterms:modified xsi:type="dcterms:W3CDTF">2026-05-09T13:12:00Z</dcterms:modified>
</cp:coreProperties>
</file>