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jpe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и неоднородные определения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различать признаки предмета и правильно ставить запятые.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изучать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делают речь точнее и помогают передать оттенки смысла. От их связи зависит, как читается словосочетание и нужна ли запятая. Эта тема учит замечать важные детали в предложении.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950" y="1760755"/>
            <a:ext cx="4315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сведения об определении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выражается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 классе определения чаще всего выражены прилагательными и причастиями: зелёный мяч, прочитанная книга, мамин шарф.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предмета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называет качество, принадлежность или другой признак существительного и помогает точнее представить предмет, о котором говорится в предложении.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оно нужно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определения речь становится беднее и менее точной. Оно помогает выделить нужный предмет среди похожих и сделать описание понятным.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 слову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определение отвечает на вопросы какой? чей? который? По этим вопросам его легче найти среди других членов предложения.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однородные определения обычно разделяются запятыми, потому что они звучат как перечисление. Запятая помогает показать, что признаки независимы друг от друга.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об однородных определениях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определения называют один предмет с разных сторон, но каждый признак считается равным. Их можно перечислять и произносить с небольшой паузой между словами.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такими определениями часто можно поставить союз и, не меняя смысла. Например: яркий, солнечный день; высокий и тонкий голос. Это удобная проверка в речи.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неоднородные определения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Неоднородные определения образуют единое сочетание и вместе называют предмет. Они не перечисляют признаки по отдельности, а создают одно целое значение.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в таких сочетаниях не нужна, потому что пауза не ощущается. Чтобы не ошибиться, важно смотреть не только на форму слов, но и на смысл.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одно из таких определений уточняет другое: новый школьный рюкзак, зимний вечерний воздух. Союз и между ними звучит неестественно, поэтому его не вставляют.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однородные и неоднородные определения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признаки двух типов определений и увидим, как они влияют на пунктуацию.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признаки можно перечислить по отдельности, определения однородные. Если они образуют одно смысловое сочетание, они неоднородные.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русского языка для 5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помогают больше всего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разборе предложения сначала полезно понять смысл связи между словами, а уже потом проверять пунктуацию.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связь и возможность вставить союз и оказываются самыми надёжными ориентирами при выборе запятой.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учебного наблюдения по теме «Однородные и неоднородные определения»
</a:t>
            </a:r>
            <a:endParaRPr lang="en-US" sz="9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определения шаг за шагом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решить, нужны ли запятые в словосочетании.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перечисление признаков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Тёплый, тихий вечер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словно собирает сразу несколько ощущений: тепло, спокойствие и мягкость. Такие признаки звучат как перечисление, поэтому между ними легко услышать паузу. Читатель сразу представляет не один, а несколько оттенков одного образа.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Красное, круглое, спелое яблоко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предмет описан сразу по цвету, форме и состоянию. Каждый признак можно назвать отдельно, и вместе они создают яркую картинку. Именно такие примеры удобны для проверки однородных определений на уроке.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Светлый, радостный класс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передаёт не только внешний вид, но и настроение помещения. Признаки равноправны, поэтому их можно перечислить подряд. Такой образ легко представить на иллюстрации: в нём важны сразу несколько деталей.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определения оказываются однородными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Один предмет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убедиться, что все определения относятся к одному и тому же существительному, а не к разным словам в предложении.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Несколько равных признаков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каждое определение называет отдельный признак предмета, они воспринимаются как равноправные и могут перечисляться.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Возможна перестановка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определения можно менять местами без потери смысла, это сильный признак однородности и повод проверить пунктуацию.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750" y="1760755"/>
            <a:ext cx="43155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3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60000" y="3334419"/>
            <a:ext cx="43155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определения бывают неоднородными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20176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определение уточняет другое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3349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Неоднородные определения образуют единое смысловое сочетание. Первое слово уточняет второе: например, в сочетании «большой деревянный стол» важно не перечисление, а точное описание предмета.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405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Материал, время или назначение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723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неоднородность появляется, когда одно определение называет материал, время, назначение или принадлежность. Тогда признаки неравноправны и вместе создают одно понятие, без паузы и запятой.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711900" y="3333514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«и» обычно не подходит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3029175" y="3934989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между определениями нельзя естественно вставить союз «и», скорее всего, они неоднородные. Слова тесно связаны между собой, поэтому на письме запятая не нужна.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попробуйте вставить союз «и», затем переставьте определения и проверьте, не меняется ли смысл. Это быстро показывает, какое слово ближе связано с существительным.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проверки помогают понять, как связаны определения в словосочетании.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«Однородные и неоднородные определения»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 запятыми и без запятых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подобраны так, чтобы показать разные связи определений: перечисление признаков, уточнение и единое смысловое сочетание.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ставится только там, где признаки равноправны и перечисляются. Если определения образуют одно целое, запятая не нужна.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«Однородные и неоднородные определения»
</a:t>
            </a:r>
            <a:endParaRPr lang="en-US" sz="98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случаи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словосочетании «умный молодой учёный» определения могут восприниматься по-разному. Нужно проверить, перечисляются ли признаки или одно слово уточняет другое по смыслу.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попробовать вставить союз «и». Если получается естественно — признаки, вероятно, однородные. Если сочетание звучит неудачно, связь, скорее всего, неоднородная.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стоит переставить определения местами. При однородных признаках порядок обычно свободнее, а при неоднородных изменение порядка часто делает выражение менее точным или неестественным.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 — понять общее значение словосочетания. Если оно называет один предмет с единым признаком, запятая не ставится; если признаки перечисляются, она нужна.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при чтении предложений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неоднородных определениях речь звучит слитно: «тёмный осенний лес». Паузы между словами нет, потому что определения образуют одно целое смысловое сочетание.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однородных определениях слышна заметная пауза и перечислительная интонация: «свежий, ясный воздух». Голос как будто отдельно выделяет каждый признак предмета.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модели словосочетаний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сочетания чаще всего бывают однородными, а какие — неоднородными.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признаки можно перечислять и отделять запятой. Неоднородные образуют более тесное сочетание и читаются как одно описание предмета.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запятую между определениями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разбора учебных примеров по теме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87226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65306"/>
            <a:ext cx="493200" cy="43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перечисление и целое сочетание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признаки равноправны, они перечисляются и разделяются запятой. Но если слова вместе называют один предмет, запятая не ставится, даже при похожем звучании.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Ставят запятую по привычке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запятую ставят там, где определения тесно связаны друг с другом. В таких примерах они образуют одно словосочетание, поэтому пунктуация оказывается лишней.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сочетания с материалом и временем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Сложнее всего распознавать примеры, где одно слово обозначает материал, время или назначение. Такие определения обычно ближе связаны с существительным и не отделяются запятой.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замечают уточняющее слово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не всегда видят, что одно определение поясняет другое. Особенно часто это случается, когда рядом стоят два прилагательных, а смысл становится понятен только после проверки.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быстрее найдёт запятую?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«тихий, уютный двор» признаки перечисляются, а в сочетании «маленький деревянный дом» одно определение уточняет другое. Сначала найдите связь слов, потом решите вопрос с запятой.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первый и второй пример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«высокий, сильный спортсмен» определения равноправны и произносятся с паузой. А в словосочетании «зимний вечерний парк» слова образуют единое описание предмета без запятой.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третий и четвёртый пример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правило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определения перечисляют равноправные признаки и обычно разделяются запятыми. Неоднородные определения образуют одно целое словосочетание. Проверка союзом «и», порядком слов и смыслом помогает быстро выбрать правильный вариант.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2026-05-22T18:51:14Z</dcterms:created>
  <dcterms:modified xsi:type="dcterms:W3CDTF">2026-05-22T18:51:14Z</dcterms:modified>
</cp:coreProperties>
</file>