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Древнее Двуречье показывают, как меняются государства и люди.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XIX–начала XX века и Древнее Двуречье
</a:t>
            </a:r>
            <a:endParaRPr lang="en-US" sz="2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эпохи индустриализации и Месопотамия древности очень разные, но обе истории показывают, как реки, законы, власть и новые идеи меняют жизнь общества.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и власть меняют историю
</a:t>
            </a:r>
            <a:endParaRPr lang="en-US" sz="247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революций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славы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усилили влияние страны в Европе, но принесли и большие потери. Французы хорошо почувствовали, что победы могут быстро обернуться усталостью от войны.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режимов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Франция несколько раз меняла форму правления. Монархия, республика и империя сменяли друг друга, а общество искало порядок после долгих потрясений.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споры о власти не утихали. Одни хотели вернуть старые порядки, другие поддерживали новые идеи свободы и гражданских прав.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века стало ясно: стране нужен прочный политический строй. Франция вошла в новый этап с надеждой найти устойчивость после революционных перемен.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империя: рост и падение
</a:t>
            </a:r>
            <a:endParaRPr lang="en-US" sz="22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и 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III укрепил личную власть и сделал ставку на порядок, развитие транспорта и обновление столицы. Париж получил широкие улицы, новые площади и более удобную городскую среду.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 рельсах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регионы Франции быстрее, чем раньше. Это помогло торговле, переездам людей и росту крупных городов, где сосредоточивались банки, мастерские и магазины.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после поражения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Франко-прусской войне 1870 года империя потерпела поражение. Военные неудачи показали, что экономический рост и красивые улицы не гарантируют политической прочности.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и новые города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росли вокруг фабрик, вокзалов и банков. Всё больше жителей переезжало туда в поисках работы, жилья и новых возможностей.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заметно опережал другие центры, но и Лион с Марселем быстро росли благодаря промышленности и торговле.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Франции 1901 года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республика и школьные реформы
</a:t>
            </a:r>
            <a:endParaRPr lang="en-US" sz="231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республики сделало государство более устойчивым после долгих политических споров. Теперь важнее становились не династии, а общие правила для всех граждан.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Жюля Ферри в 1881–1882 годах сделали начальную школу бесплатной, обязательной и светской. Это помогло детям из разных семей учиться по единым программам.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страна через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должно было объединять страну и воспитывать граждан. Через учебники, уроки и общие ценности Франция стремилась стать более цельной и современной.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труд и общественные изменения
</a:t>
            </a:r>
            <a:endParaRPr lang="en-US" sz="297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во Франции было введено всеобщее мужское избирательное право. Это расширило участие граждан в политике, хотя женщины по-прежнему не имели равных прав.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 год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1884 году профсоюзы получили законное признание. Рабочие стали организованнее защищать свои интересы, особенно там, где труд был тяжёлым и рабочий день — длинным.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всё громче звучали требования перемен для женщин и рабочих семей. Общество менялось, но равенство в правах оставалось делом будущего.
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под французским контролем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власти стремились расширить свои владения в Африке, где строились порты, дороги и административные центры. Однако местное население нередко сталкивалось с принуждением и потерей земли.
</a:t>
            </a:r>
            <a:endParaRPr lang="en-US" sz="880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владения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колонии связывали Францию с новыми источниками сырья и торговли. Вместе с этим приходили чужие законы, неравные правила и сопротивление тех, кто не хотел терять самостоятельность.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имперского успеха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империя приносила Парижу престиж и выгоду, но за успехом скрывались насилие и зависимость. История колоний напоминает, что богатство метрополии строилось не одинаково для всех.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политика и её последствия
</a:t>
            </a:r>
            <a:endParaRPr lang="en-US" sz="28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Belle Époque: культура и новые впечатления
</a:t>
            </a:r>
            <a:endParaRPr lang="en-US" sz="2663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прогресса
</a:t>
            </a:r>
            <a:pPr algn="ctr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 стала знаком нового века, когда инженерные решения вызывали восхищение. Для многих она символизировала смелость французской науки и уверенность в будущем.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быстрее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метро показало, как быстро менялась городская жизнь. Люди стали легче перемещаться по столице, а ритм большого города стал ещё заметнее.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досуга
</a:t>
            </a:r>
            <a:pPr algn="ctr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Афиши, театры и первые фильмы создавали новую массовую культуру. Искусство выходило на улицы и в кафе, становясь частью повседневных впечатлений горожан.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 рестораны были местом встреч, разговоров и наблюдений за жизнью города. Здесь особенно ощущалось, что технический прогресс изменяет привычки людей.
</a:t>
            </a:r>
            <a:endParaRPr lang="en-US" sz="8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1894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ареста Альфреда Дрейфуса стал началом громкого дела, которое раскололо Францию и поставило вопрос о справедливом суде.
</a:t>
            </a:r>
            <a:endParaRPr lang="en-US" sz="1747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Дрейфуса произошёл в 1894 году и стал началом дела, которое раскололо общество, обострило споры о справедливости и выявило силу предрассудков.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справки о деле Дрейфуса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войне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 системе союзов и противоречий накануне 1914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было Древнее Двуречье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располагалось между Тигром и Евфратом, где сегодня находится в основном Ирак. Такое положение создавало удобные долины для поселений, но делало жизнь зависимой от рек.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приносили влагу и плодородный ил, поэтому земледелие было возможно даже в жарком климате. Одновременно весной и осенью они могли выходить из берегов и разрушать посевы.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рано возникли города, каналы и сложные формы хозяйства. Без постоянного контроля воды людям было бы гораздо труднее закрепиться на этой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давали реки людям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Тигра и Евфрата люди могли получать несколько урожаев и поддерживать большие поселения. Для этого требовались каналы, дамбы и постоянный труд общины.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делала земледелие устойчивым и позволяла кормить города, которые не могли бы выжить только за счёт дождей.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Двуречья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и шумеры с аккадцами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первых городов Двуречья показывает их роль в хозяйстве и власти.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города стали основой городской жизни, а аккадцы усилили политическое объединение части Междуречья.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Древнего Двуречья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Клинопись: как появилась запись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знаки служили для хозяйственного учёта: записывали зерно, скот и налоги. Такие отметки помогали храмам и правителям следить за запасами и повинностями.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клинопись стала полноценной системой письма. Её выдавливали тростниковой палочкой на сырой глине, а таблички после этого сушили или обжигали.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письмо использовали для законов, писем, договоров и мифов. Оно превратилось в важный инструмент управления, памяти и передачи знаний.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 законы Хаммурапи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не просто перечислял наказания, а пытался упорядочить жизнь общества. В нём отдельно учитывались разные положения людей и виды имущества.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Вавилон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был одним из крупнейших городов Двуречья и символом царской власти. Его улицы, храмы и стены показывали богатство и организацию государства.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защищали собственность, торговлю и порядок в семье, но наказания были суровыми. Это помогало царю удерживать власть и создавать представление о 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мифы Междуречья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Двуречья связывались с небом, водой, плодородием и городами. Люди видели в природных явлениях волю высших сил и старались их умилостивить.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мифов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потопе, сотворении мира и героях помогали объяснять опасности жизни между реками. Они передавали представления о порядке, страхе и надежде.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была частью повседневности: храмы работали как священные и хозяйственные центры. Через обряды люди пытались защитить город и урожай.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хозяйства в Древнем Двуречье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Междуречья строилось на производстве, обмене и перевозках по воде и суше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управлялись города-государства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были устроены города-государства Двуречья и кто участвовал в управлении.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Городом управляли не только цари, но и целая система людей, а храм соединял религию, богатство и контроль.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Двуречья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Древнее Двуречье показывают, что история меняется через города, законы, школу и труд людей. Формы государства различались, но значение культуры и письменности оставалось общим.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меняется по-разному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2026-07-26T05:13:11Z</dcterms:created>
  <dcterms:modified xsi:type="dcterms:W3CDTF">2026-07-26T05:13:11Z</dcterms:modified>
</cp:coreProperties>
</file>