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Красота: путь к истине, добру или только яркое впечатление?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ведет красота в литературе и жизни
</a:t>
            </a:r>
            <a:endParaRPr lang="en-US" sz="34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красота проверяет не только внешность героя, но и его душу, искренность, способность к состраданию. Для старшеклассника эта тема особенно близка: представления о красоте формируют семья, школа и медиа.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красота важна на уроках литературы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Платона красота связана с высшим благом и помогает человеку подняться от видимого к истинному, к более глубокому пониманию мира и самого себя.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видел красоту в мере, порядке и целостности: гармоничным кажется то, что внутренне согласовано, а не просто приятно внешне или эффектно.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закрепили мысль о том, что подлинная красота требует внутренней гармонии и позже повлияли на европейскую и русскую эстетическую традицию.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 философские основы понимания красоты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606" y="3351283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2581" y="1642900"/>
            <a:ext cx="194100" cy="194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красота помогает герою расти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02175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чувствительность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умеющий замечать красоту природы, музыки или слова, становится внимательнее к жизни и тоньше воспринимает переживания других людей.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702175" y="3341600"/>
            <a:ext cx="81186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сопереживанию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 зрелый человек видит в красивом не только приятное, но и человеческое достоинство, поэтому легче понимает чужую боль и выбор.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60000" y="1643375"/>
            <a:ext cx="3671400" cy="13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Пробуждает 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Эстетическое впечатление часто заставляет задуматься о любви, долге и ответственности, а значит переводит чувство в нравственное размышление.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красота в русской литературе
</a:t>
            </a:r>
            <a:endParaRPr lang="en-US" sz="2278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свет у Тютчева
</a:t>
            </a:r>
            <a:pPr algn="l" indent="0" marL="0">
              <a:lnSpc>
                <a:spcPct val="115000"/>
              </a:lnSpc>
              <a:buNone/>
            </a:pPr>
            <a:r>
              <a:rPr lang="en-US" sz="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у поэтов XIX века нередко звучит как размышление о тишине, времени и хрупкости человека. Холодная ясность природы не отталкивает, а, напротив, настраивает на сосредоточенное и уважительное отношение к миру.
</a:t>
            </a:r>
            <a:endParaRPr lang="en-US" sz="1029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Фета
</a:t>
            </a:r>
            <a:pPr algn="l" indent="0" marL="0">
              <a:lnSpc>
                <a:spcPct val="115000"/>
              </a:lnSpc>
              <a:buNone/>
            </a:pPr>
            <a:r>
              <a:rPr lang="en-US" sz="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обновление в лирике Фета передает мгновение, когда внешняя красота становится почти неуловимой, но особенно значимой. Читатель чувствует не только радость пробуждения, но и ценность самого движения жизни.
</a:t>
            </a:r>
            <a:endParaRPr lang="en-US" sz="1038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у Бунина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морской или степной простор соединяет впечатление свободы и тихой печали. Природа у него не просто фон, а живая среда, в которой человек осознает свою малость и одновременно причастность к большому миру.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 красиво тогда, когда образ, композиция и язык создают внутреннюю цельность, а не просто внешнюю эффектность или украшенность.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трагический или тревожный текст может быть эстетически значимым, если он точно передает конфликт, чувство и движение мысли героя.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художественная выразительность отличается от красивой оболочки тем, что заставляет читателя не только любоваться, но и вдумываться.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анализе важно видеть, как форма помогает смыслу: детали, ритм и интонация раскрывают то, что нельзя сказать прямолинейно.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искусстве: форма, смысл, эмоция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особенно заметно, что эстетическое впечатление быстро переходит в самооценку и поведение.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влияет не только на эмоции, но и на выбор, поэтому она может поддерживать развитие или усиливать зависимость от чужого мнения.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теме; дата не указана.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красота действует на человека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красота понимается только как привлекательная оболочка, она начинает подталкивать к постоянному сравнению себя с другими и к тревоге из-за несоответствия стандарту.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красоты, сведенной к внешности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блеск легко становится средством давления: человек учится производить впечатление, а не выражать себя честно и свободно.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это помогает увидеть, что яркая внешность не гарантирует духовной глубины, доверия и уважения, если за ней нет внутреннего содержания.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2056059"/>
            <a:ext cx="3962400" cy="15791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менялись культурные идеалы красоты в разные эпохи.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красоты зависит от эпохи: от гармонии и меры к индивидуальности, психологической глубине и медийной визуальности.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эстетических представлений; учебное обобщение.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представления о красоте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красота человека раскрывается через честность, сострадание и готовность к самопожертвованию, а не через внешнюю привлекательность и эффектность.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внешняя выразительность часто оказывается обманчивой: истинная ценность героя видна в том, как он относится к другому человеку.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литература показывает, что внутренняя красота связана с нравственным выбором и способна вызвать доверие сильнее, чем любой внешний блеск.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нравственный выбор в литературе
</a:t>
            </a:r>
            <a:endParaRPr lang="en-US" sz="2161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красота влияет на жизненный выбор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первого эстетического впечатления к личному решению и возможным последствиям этого выбора.
</a:t>
            </a:r>
            <a:endParaRPr lang="en-US" sz="11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зеркало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в литературе нередко показывает нравственное состояние людей. Красивые улицы и площади создают надежду, а хаотичное пространство усиливает тревогу и отчуждение.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ощущение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 формирует чувство защищённости и внутреннего равновесия. Свет, чистота и соразмерность пространства помогают человеку внимательнее относиться к себе и к другим.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в пространстве повседневной жизни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всё чаще связывают красоту с личностью, а не только с внешним обликом. Это заметно в том, какие качества вызывают уважение и доверие.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внутренние качества: искренность, интеллект и талант. Значит, критерий красоты у старшеклассников становится более зрелым и содержательным.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материалам обсуждения темы на уроке литературы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красоте особенно ценят старшеклассники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доступа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платформы открыли мгновенный доступ к искусству, фотографии и культурным образам. Красота стала частью повседневного информационного потока.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конкуренция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усилили сравнение людей между собой. Оценка образа всё чаще выражается через лайки, просмотры и подписки.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Алгоритмический отбор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рекомендаций продвигает яркие и быстро считываемые изображения. Глубокий смысл при этом нередко уступает месту эффектности.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Поверхностное впечатление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эстетическое восприятие может сократиться до мгновенной реакции. Однако у человека остаётся возможность выбирать более вдумчивое отношение к образам.
</a:t>
            </a:r>
            <a:endParaRPr lang="en-US" sz="107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и цифровая эпоха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 и тот же красивый образ может поддерживать развитие личности или, наоборот, подменять смысл внешним эффектом.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ценна, когда она ведёт к культуре и свободе выбора. Опасность возникает там, где образ начинает управлять человеком вместо того, чтобы раскрывать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литературы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и риски красивого образа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20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310308"/>
            <a:ext cx="218400" cy="194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как язык культуры и литературы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речи и ритм художественного текста передают настроение эпохи, характер героя и скрытую эмоциональную напряжённость, делая смысл особенно выразительным и запоминающимся.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красивое описание не украшает текст формально, а открывает идею через точную деталь, символ и интонацию, связывая чувство с размышлением.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и городские ансамбли сохраняют исторический опыт. Они показывают, какие ценности общество считает важными: порядок, достоинство, открытость или замкнутость.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традиционные образы культура передаёт представления о добре, долге и красоте. Поэтому анализ текста помогает понять не только произведение, но и эпоху.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восприятия красоты к личному поступку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эмоционального впечатления к осмысленному действию в литературе 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различать внешнюю привлекательность и истинную выразительность. Лишь вторая показывает, совпадает ли эстетическое впечатление с нравственным смыслом.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человеческих отношениях красивая поступь важнее эффектной внешности. Честность, уважение и внутреннее достоинство создают красоту, которая не теряет ценности со временем.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Подлинная красота не маскирует пустоту, а делает смысл ясным. Поэтому она вызывает не только восхищение, но и доверие к изображённому человеку или явлению.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искусстве красота особенно убедительна тогда, когда форма точно выражает содержание. Чем точнее найдено слово, образ или композиция, тем сильнее ощущается правда.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красота совпадает с истиной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Обобщающий вывод по теме урока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открывает красота человеку: к внутреннему росту или к зависимости от внешней оценки.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выбор важнее самого впечатления. Красота становится ценностью лишь тогда, когда помогает внимательнее относиться к миру, людям и собственным поступкам.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в жизни красота особенно значима тогда, когда она помогает человеку увидеть истину, сохранить достоинство и сделать нравственно точный выбор. Она задаёт направление развития личности.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как путь, а не финал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2026-05-23T11:01:12Z</dcterms:created>
  <dcterms:modified xsi:type="dcterms:W3CDTF">2026-05-23T11:01:12Z</dcterms:modified>
</cp:coreProperties>
</file>