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фотографий на уроке английского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сравнивать фотографии и говорить об этом по-английски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задание тренирует говорение: помогает повторить лексику, заметить сходства и различия и уверенно составить короткий ответ по знакомой теме.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сравнивать фотографии на уроке английского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назвать в начале сравнения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 тему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посмотрите, что объединяет обе фотографии: урок, прогулку, игру или семейную сцену. Это сразу задаёт направление ответа и помогает не уходить в лишние детали.
</a:t>
            </a:r>
            <a:endParaRPr lang="en-US" sz="1382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скажите, кто изображён на снимках: дети, подростки, учитель, семья или друзья. Так слушателю сразу понятно, о ком идёт речь и кого вы сравниваете.
</a:t>
            </a:r>
            <a:endParaRPr lang="en-US" sz="1392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Укажите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обозначьте обстановку: в классе, в парке, на улице, дома или на пляже. Место помогает понять, где происходит действие и почему сцены могут отличаться.
</a:t>
            </a:r>
            <a:endParaRPr lang="en-US" sz="1382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Опишите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начального этапа назовите главное действие: читают, играют, разговаривают, идут или смотрят в камеру. Так ответ становится логичным и готовым к сравнению.
</a:t>
            </a:r>
            <a:endParaRPr lang="en-US" sz="138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1740575"/>
            <a:ext cx="3848986" cy="273391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 и фразы для сравнения фотографий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помогают точно сопоставлять две фотографии и делать речь более связной.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сравнивать точнее и строить более связный устный ответ.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для описания изображений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 описания встречаются чаще всего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заданиях приходится говорить о людях, их действиях и месте действия, потому что эти детали быстрее всего показывают отличие снимков.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повторить лексику про people, actions и place, а затем добавить weather и feelings.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школьные задания по описанию и сравнению фотографий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 and actions: кто и что делает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3" y="1575852"/>
            <a:ext cx="2433777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Считайте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обратите внимание, сколько человек на каждом фото: один ученик, пара друзей или целая группа. Разница в количестве часто сразу делает сравнение заметным и понятным.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336060" y="1575852"/>
            <a:ext cx="2433777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Present Continuous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действий подходят формы is reading, are playing, is talking и are sitting. Они показывают, что происходит прямо сейчас, и делают ответ точным.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313347" y="1575852"/>
            <a:ext cx="2433777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сцену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фотография может показывать тихий класс, а другая — шумную перемену на площадке. Такое сопоставление помогает быстро увидеть контраст между спокойной и активной обстановкой.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492" y="1602394"/>
            <a:ext cx="198270" cy="317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для сравнения внешнего вида и настроения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 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big, small, old и new помогают описывать предметы и людей. Для сравнения удобно использовать bigger и smaller, если нужно показать заметную разницу.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цвет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Bright и dark часто говорят о том, как выглядит изображение в целом. Формы brighter и darker помогают сравнить, какая фотография кажется светлее или мрачнее.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и шум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Busy, noisy и quiet отлично подходят для школьных сцен, где люди либо заняты делом, либо отдыхают. Busier и quieter делают сравнение более точным.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Happy, tired и calm помогают описать общее впечатление от кадра. Такие слова полезны, когда нужно сказать не только о действиях, но и о настроении на фото.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064" y="1693891"/>
            <a:ext cx="2413187" cy="28868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Место, фон и детали, которые меняют смысл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628740" y="2097849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фон: classroom, garden, kitchen, sports field или street. Место помогает понять, в какой ситуации находятся люди и почему снимки могут выглядеть по-разному.
</a:t>
            </a:r>
            <a:endParaRPr lang="en-US" sz="1207" dirty="0"/>
          </a:p>
        </p:txBody>
      </p:sp>
      <p:sp>
        <p:nvSpPr>
          <p:cNvPr id="14" name="Text 3"/>
          <p:cNvSpPr txBox="1"/>
          <p:nvPr/>
        </p:nvSpPr>
        <p:spPr>
          <a:xfrm>
            <a:off x="3472756" y="2097849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позади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на заднем плане — окна, деревья, знаки, книги, игрушки или велосипеды — часто подсказывают время и контекст. Они делают описание точнее и живее.
</a:t>
            </a:r>
            <a:endParaRPr lang="en-US" sz="1207" dirty="0"/>
          </a:p>
        </p:txBody>
      </p:sp>
      <p:sp>
        <p:nvSpPr>
          <p:cNvPr id="15" name="Text 4"/>
          <p:cNvSpPr txBox="1"/>
          <p:nvPr/>
        </p:nvSpPr>
        <p:spPr>
          <a:xfrm>
            <a:off x="628740" y="3709292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сравнение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предметы в руках и погода тоже важны. Одна и та же тема выглядит иначе внутри и снаружи, днём и вечером, дома и в школе.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3472756" y="3709292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3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внимательно смотреть на окружение, легче понять смысл фотографии, а не только перечислить отдельные предметы. Это помогает сделать сравнение более осмысленным и полным.
</a:t>
            </a:r>
            <a:endParaRPr lang="en-US" sz="112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 устного ответа из 5–7 предложений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сравнения двух фотографий на английском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1" y="3122027"/>
            <a:ext cx="4282440" cy="16017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составлять сравнение с союзами but и while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 контраст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but соединяет разные признаки в одном предложении. Он удобен, когда нужно сказать, что одна фотография спокойная, а другая более шумная или активная.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Опишите одновременно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while помогает сравнить два действия или состояния сразу. Он особенно полезен, когда на одном фото люди сидят, а на другом стоят или идут.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however и whereas делают сравнение более выразительным и помогают избежать повторов. Благодаря им ответ звучит связно и по-взрослому, но остаётся понятным.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отличается на двух фото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смотреть на действия и число людей: именно они быстрее всего показывают контраст между снимками и задают основу ответа.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и количество людей — главные ориентиры сравнения; детали фона и настроения помогают уточнить общий смысл.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Авторское обобщение типовых школьных заданий по описанию изображений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5–7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коротких предложений обычно достаточно для полного ответа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формат устного ответа по английскому языку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такой объём помогает назвать тему, сходство, различие и вывод без лишних повторов и пауз.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7043" y="1587736"/>
            <a:ext cx="3529916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ответа для устного сравнения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шаблон помогает не пропустить важные части ответа и сохранить понятный порядок высказывания.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задаёт логику ответа: от темы и сходства к различиям и общему выводу.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формат устного описания изображения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38412"/>
            <a:ext cx="306494" cy="2451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8511" y="1631169"/>
            <a:ext cx="324602" cy="2596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9478" y="3304813"/>
            <a:ext cx="282669" cy="3230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темы школьных фотографий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на фото изображены урок, перемена, учитель, доска и тетради. Для таких сцен нужны слова desk, board, homework, teacher и notebook.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друзья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заданиях легко увидеть людей, которые разговаривают, гуляют или отдыхают вместе. Полезны слова family, friends, children, parents и talk.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хобби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спортивных и досуговых фотографиях часто встречаются игра, бег, мяч, команда и площадка. Лексика play, run, jump и ball помогает описать действие.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снимки показывают парк, улицу, здание, деревья или погоду. Эта тема помогает тренировать слова city, street, park, nature, sunny и cloudy.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фразы помогают делать вывод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вывода связывают отдельные наблюдения в одно понятное заключение и помогают закончить ответ уверенно и естественно.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маркерами завершения ответа становятся overall и in general; сравнения усиливают оценку общего впечатления.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подборка речевых моделей для сравнения фотографий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4543" y="1494008"/>
            <a:ext cx="4349897" cy="32794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сравнении фотографий и как они выглядят в ответе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76686" y="1575853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одно фото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описывает лишь один снимок, сравнение не получается. Нужно обязательно назвать оба изображения и показать, чем они похожи и чем отличаются.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76686" y="2406085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слов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повторение одного и того же слова делает ответ бедным. Лучше использовать синонимы, местоимения и связки, чтобы речь звучала разнообразнее и плавнее.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76686" y="3236316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просто перечисляет детали без слов but, while, both или more. Тогда слушателю трудно понять, какие признаки действительно сопоставляются между собой.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676686" y="4066548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вывода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 заканчивается только описанием, он выглядит незавершённым. Одно итоговое предложение помогает показать общее впечатление и связать все детали в цельный ответ.
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хороший ответ шестиклассника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Назвать тему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должно сразу показывать, о чём идут снимки. Одно короткое предложение вроде The photos show children at school помогает слушателю быстро понять тему.
</a:t>
            </a:r>
            <a:endParaRPr lang="en-US" sz="1382" dirty="0"/>
          </a:p>
        </p:txBody>
      </p:sp>
      <p:sp>
        <p:nvSpPr>
          <p:cNvPr id="11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Добавить сходство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стоит отметить общие признаки: людей, место или предметы. Фраза Both photos have students and a classroom задаёт основу для дальнейшего сравнения.
</a:t>
            </a:r>
            <a:endParaRPr lang="en-US" sz="1399" dirty="0"/>
          </a:p>
        </p:txBody>
      </p:sp>
      <p:sp>
        <p:nvSpPr>
          <p:cNvPr id="12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Показать различие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важно сравнить главные детали с помощью while, but или whereas. Так ответ становится точным: In the first photo the students are sitting, while in the second photo they are standing.
</a:t>
            </a:r>
            <a:endParaRPr lang="en-US" sz="1382" dirty="0"/>
          </a:p>
        </p:txBody>
      </p:sp>
      <p:sp>
        <p:nvSpPr>
          <p:cNvPr id="13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нужен короткий итог о настроении или активности. Предложение The first photo looks calmer, but the second photo looks busier завершает ответ логично и уверенно.
</a:t>
            </a:r>
            <a:endParaRPr lang="en-US" sz="13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устного сравнения фотографий на уроке английского языка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словаря к связному ответу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187737"/>
            <a:ext cx="3848986" cy="183958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для сравнения фотографий на английском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помогает быстро собрать ответ из готовых речевых моделей и не забыть ни одну обязательную часть.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ответе есть тема, сходство, различие и вывод, сравнение звучит полно и организованно.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 устного высказывания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сравнение фотографий помогает говорить по-английски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фотографий учит замечать важные детали, соединять их в полные предложения и уверенно использовать лексику, грамматику и слова-связки. Это делает устный ответ точнее и выразительнее.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2026-05-30T18:15:05Z</dcterms:created>
  <dcterms:modified xsi:type="dcterms:W3CDTF">2026-05-30T18:15:05Z</dcterms:modified>
</cp:coreProperties>
</file>