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706" y="0"/>
            <a:ext cx="54700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13. A Glimpse of Britain: страна, язык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Британии: история, традиции, язык и современность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Соединённое Королевство: отправная точка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Соединённое Королевство Великобритании и Северной Ирландии — это страна с четырьмя историческими частями, столицей в Лондоне и английским языком как основой международного общения. Его политическая система и прошлое сформировали узнаваемый образ государства во всём мире.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природные особенности Британии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 Британских островах сделало страну морской державой и усилило её связи с торговлей, судоходством и внешними контактами. Морской путь долгое время был для Британии важнее сухопутных границ.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Великобритании занята равнинами и мягко холмистыми районами. На севере Шотландии заметнее горный рельеф, который формирует более суровый и малонаселённый ландшафт.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морской климат даёт мягкие зимы, прохладное лето и частые осадки в течение года. Такая погода влияет на повседневный ритм, сельское хозяйство и городскую среду.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Темза, Северн и Клайд — важные реки, связанные с историей городов, транспортом и экономикой. Длинная береговая линия поддерживает портовую деятельность и делает прибрежные районы особенно значимыми.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Соединённого Королевства и их 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страны сохраняет собственную историю, культурные черты и символы, при этом все регионы входят в единое государство.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государства объединяет разные регионы, поэтому Британия воспринимается как страна с общей системой и выраженным внутренним разнообразием.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Страноведческие материалы по Соединённому Королевству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власти и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соединяет в одном пространстве государственные институты и памятники прошлого. Вестминстер, Букингемский дворец и Тауэр напоминают о долгой истории, а политическая жизнь делает город центром национальных решений и общественного внимания.
</a:t>
            </a:r>
            <a:endParaRPr lang="en-US" sz="860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деловая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Сити и Канэри-Уорф представляют современную экономику столицы: здесь сосредоточены банки, офисы международных компаний и деловые коммуникации. Именно в этих районах особенно заметно, как традиционный образ города сочетается с глобальным бизнесом.
</a:t>
            </a:r>
            <a:endParaRPr lang="en-US" sz="823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городской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Вест-Энд, музеи и университетская среда делают Лондон не только административной, но и культурной столицей. Театры, выставки и студенческая жизнь придают городу динамику, которую узнают и ценят во всём мире.
</a:t>
            </a:r>
            <a:endParaRPr lang="en-US" sz="87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столица и лицо современной Британии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символы Британии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страны складывается не только из государственных символов, но и из городских деталей, привычных для туристов и учащихся английского языка.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выходят Лондон и монархия; остальные символы усиливают узнаваемость, но работают скорее как культурные маркеры.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материалам раздела Unit 13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и парламент в политической системе Британии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остаётся важным национальным символом, но не управляет страной напрямую. Его роль связана прежде всего с представительскими функциями, традицией и государственными церемониями.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основа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политическое влияние сосредоточено в парламенте и правительстве. Именно через парламент проходят основные решения, законы и обсуждение государственной политики.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палаты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состоит из Палаты общин и Палаты лордов. Такое устройство позволяет сочетать выборное представительство, экспертное обсуждение и историческую преемственность британской системы.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Премьер-министр и кабинет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Премьер-министр возглавляет исполнительную власть и координирует работу правительства. Его партия обычно определяет политический курс, если получает большинство в Палате общин.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принимаются политические решения в 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описанию парламентской процедуры в Соединённом Королевстве.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традиции британцев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чай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 afternoon tea давно стали частью представления о британском образе жизни. Эти привычки отражают не только вкус, но и уважение к размеренному ритму дня.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Британцы обычно ценят очередь, личное пространство и точность во времени. Такие нормы помогают поддерживать спокойное общение и считаются важной частью социального этикета.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общественной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церемонии, школьные обычаи, университетские ритуалы и спортивные события заметны в повседневности. Они связывают современный город с исторической памятью страны.
</a:t>
            </a:r>
            <a:endParaRPr lang="en-US" sz="888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изучающих английский особенно важны модели вежливой речи, нейтральные формы обращения и умение говорить тактично. Язык здесь тесно связан с культурой поведения.
</a:t>
            </a:r>
            <a:endParaRPr lang="en-US" sz="9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 Британии и роль университетов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школа известна дисциплиной, чёткой структурой обучения и вниманием к самостоятельной работе. Учащихся рано приучают к ответственности, чтению и регулярной подготовке к экзаменам.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и Кембридж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и Кембридж считаются символами академического престижа и входят в число старейших университетов мира. Их имя связано с традицией высокого уровня обучения и научной репутации.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остаётся важным центром исследований и международного студенческого обмена. Университеты страны привлекают учащихся со всего мира и поддерживают широкий академический диалог.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британского образования связана с эссе, аргументацией и дискуссией на английском языке. Здесь ценится не только знание фактов, но и умение анализировать и формулировать собственную позицию.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Британии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на высокую концентрацию деловой активности в крупных городах, прежде всего в Лондоне и на юго-востоке Англии.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сферы услуг показывает переход к постиндустриальной модели, где финансовый и культурный сектор усиливают международную конкурентоспособность.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общим сведениям о структуре экономики Великобритании; без точной привязки к одному статистическому году.
</a:t>
            </a:r>
            <a:endParaRPr lang="en-US" sz="10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города Британии и их 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Великобритании различаются по функциям, но вместе формируют целостный образ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Британии специализируются по-разному: от финансов и управления до культуры и образования, поэтому образ страны складывается из нескольких центров силы.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Страноведческие материалы по Соединённому Королевству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этапы, сформировавшие британскую идентичность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10219" y="1835606"/>
            <a:ext cx="3478687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Британия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присутствие оставило след в дорогах, городах и административных традициях, заложив раннюю инфраструктуру и укрепив связи острова с континентальной Европой.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43130" y="1835606"/>
            <a:ext cx="3478687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Англосаксы и норманны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переселений и завоевания сформировались основы английского языка, феодального строя и правовых норм, которые стали частью исторической преемственности страны.
</a:t>
            </a:r>
            <a:endParaRPr lang="en-US" sz="1422" dirty="0"/>
          </a:p>
        </p:txBody>
      </p:sp>
      <p:sp>
        <p:nvSpPr>
          <p:cNvPr id="12" name="Text 4"/>
          <p:cNvSpPr txBox="1"/>
          <p:nvPr/>
        </p:nvSpPr>
        <p:spPr>
          <a:xfrm>
            <a:off x="641820" y="3626425"/>
            <a:ext cx="2288771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королевства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монархии, развитие городов и торговых связей создали политическую основу будущего государства и закрепили важность национальных символов.
</a:t>
            </a:r>
            <a:endParaRPr lang="en-US" sz="1166" dirty="0"/>
          </a:p>
        </p:txBody>
      </p:sp>
      <p:sp>
        <p:nvSpPr>
          <p:cNvPr id="13" name="Text 5"/>
          <p:cNvSpPr txBox="1"/>
          <p:nvPr/>
        </p:nvSpPr>
        <p:spPr>
          <a:xfrm>
            <a:off x="3324490" y="3626425"/>
            <a:ext cx="2288771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XVIII–XIX веках Британия стала промышленным лидером, а фабрики, железные дороги и порты изменили экономику, городскую жизнь и социальную структуру общества.
</a:t>
            </a:r>
            <a:endParaRPr lang="en-US" sz="1166" dirty="0"/>
          </a:p>
        </p:txBody>
      </p:sp>
      <p:sp>
        <p:nvSpPr>
          <p:cNvPr id="14" name="Text 6"/>
          <p:cNvSpPr txBox="1"/>
          <p:nvPr/>
        </p:nvSpPr>
        <p:spPr>
          <a:xfrm>
            <a:off x="6007160" y="3626425"/>
            <a:ext cx="2288770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морской торговли и колониальных владений усилило международное влияние страны, сделало английский язык глобальным и сформировало современный исторический образ Британии.
</a:t>
            </a:r>
            <a:endParaRPr lang="en-US" sz="10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британской культуре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Британии воспринимается не только как развлечение, но и как часть повседневной культуры. Матчи, школьные игры и клубные соревнования объединяют людей разных поколений и социальных групп.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крикет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остаётся самым массовым видом спорта, а крикет связан с традицией и определённым стилем общественной жизни. Оба вида широко представлены в школах, лигах и на телевидении.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Теннис и Уимблдон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Уимблдонский турнир символизирует престиж британского спорта и внимание к правилам, этикету и истории соревнований. Для многих зрителей он является не просто турниром, а культурным событием.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 и скачки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 и конные скачки подчёркивают разнообразие британских спортивных традиций. Эти виды спорта сохраняют сильную связь с региональной идентичностью, клубной культурой и национальными мероприятиями.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образ в мире формируется постепенно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историческое наследие, язык и культура превращаются в устойчивый международный бренд страны.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5125"/>
            <a:ext cx="603375" cy="48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современная Британия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Британия объединяет людей с корнями в Европе, Азии, Африке и Карибском регионе. Это делает общество более многослойным и заметно влияет на повседневную городскую среду.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кухня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изменила привычный рацион крупных городов: в одном пространстве сосуществуют традиционные британские блюда и кухни разных стран. Пищевые привычки стали важной частью городской идентичности.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мода и молодежные субкультуры Британии развиваются в постоянном диалоге с разными этническими традициями. Именно поэтому современные города звучат и выглядят очень разнообразно.
</a:t>
            </a:r>
            <a:endParaRPr lang="en-US" sz="1270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смешения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Бирмингем, Манчестер и Лестер особенно ярко показывают, как многонациональность меняет язык улиц, социальные связи и культурную жизнь. В результате страна становится динамичнее и сложнее.
</a:t>
            </a:r>
            <a:endParaRPr lang="en-US" sz="11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ассоциируется с Британией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Британии в массовом сознании складываются из столицы, монархии и повседневных символов, которые легко узнаются в СМИ, рекламе и путешествиях.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ассоциации связаны с Лондоном и монархией; бытовые символы дополняют образ страны, но не раскрывают её реальную сложность.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распространённым культурным ассоциациям с Британией; значения условные, предназначены для сравнения образов.
</a:t>
            </a:r>
            <a:endParaRPr lang="en-US" sz="10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80" y="2327342"/>
            <a:ext cx="2674612" cy="2630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827" y="2327342"/>
            <a:ext cx="2674612" cy="26300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Британии: где история встречается с настоящим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город, который читается как музей под открытым небом
</a:t>
            </a:r>
            <a:pPr algn="l" indent="0" marL="0">
              <a:lnSpc>
                <a:spcPct val="100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туристы переходят от Вестминстера к Тауэру, от музеев к театрам и современным кварталам. Город впечатляет не только памятниками, но и тем, как в нём соседствуют имперское прошлое, деловая энергия и многоязычная повседневность.
</a:t>
            </a:r>
            <a:endParaRPr lang="en-US" sz="770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памяти: замки, камни и 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Эдинбургский замок, Стоунхендж и Оксфорд привлекают тех, кто хочет увидеть разные слои британской истории. Эти места помогают почувствовать связь между средневековой архитектурой, научной традицией и культурной преемственностью страны.
</a:t>
            </a:r>
            <a:endParaRPr lang="en-US" sz="763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фестивали и литературные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Озёрный край, Эдинбургские фестивали и литературные маршруты показывают Британию вне столицы. Здесь туристический интерес поддерживают не только пейзажи, но и культурные события, которые делают поездку более насыщенной и запоминающейся.
</a:t>
            </a:r>
            <a:endParaRPr lang="en-US" sz="75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в XXI веке: достижения и современные вызовы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Британия активно развивает сферу услуг, финансовые технологии и научные исследования. Это помогает стране сохранять высокую международную конкурентоспособность и адаптироваться к меняющимся условиям глобального рынка.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заметных вызовов остаётся различие между Лондоном, другими крупными городами и менее развитыми регионами. Вопросы баланса развития напрямую связаны с социальной справедливостью и внутренней политикой.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населения усиливает культурную динамику, но одновременно требует внимательного отношения к общим ценностям и общественному единству. Поэтому тема идентичности остаётся важной в публичных дискуссиях.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мире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сохраняет влияние в образовании, дипломатии, культуре и международном общении на английском языке. Даже в условиях перемен она остаётся страной, чьи решения и символы широко узнаются за пределами Европы.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Britain: страна, где прошлое работает на настоящее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соединяет историческую преемственность, региональное разнообразие и современное международное влияние. Именно поэтому её образ остаётся многогранным, а изучение темы помогает глубже понимать язык, культуру и мир вокруг.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2026-05-31T16:36:10Z</dcterms:created>
  <dcterms:modified xsi:type="dcterms:W3CDTF">2026-05-31T16:36:10Z</dcterms:modified>
</cp:coreProperties>
</file>