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 разнообразия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контрастов, древних цивилизаций и живых традиций.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Африка не похожа на другие материки
</a:t>
            </a:r>
            <a:endParaRPr lang="en-US" sz="223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огромные пространства, разные природные зоны и множество народов, поэтому её нельзя описать одним словом или одним образом.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Африка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около 30,3 млн км² и уступает по площади только Евразии. Это почти вдвое больше Европы, поэтому материк включает очень разные ландшафты.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пересекают экватор, тропики и нулевой меридиан. Такое положение объясняет, почему здесь соседствуют влажные леса, засушливые области и плодородные долины рек.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севера к югу
</a:t>
            </a:r>
            <a:pPr algn="l" indent="0" marL="0">
              <a:lnSpc>
                <a:spcPct val="100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простирается от Средиземного моря до южных широт. Из-за этого расстояния между регионами сильно меняются климат, природа и способы жизни людей.
</a:t>
            </a:r>
            <a:endParaRPr lang="en-US" sz="1358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Африки хорошо видно, что это не один «тип» природы, а целая мозаика зон. Именно она делает материк особенно интересным для изучения.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физической карте Африки, обобщение природных зон.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жизнь людей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тянется через несколько климатических зон, поэтому условия жизни здесь резко меняются от региона к региону.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зона, тем реже население и больше роль водоисточников; влажные районы лучше подходят для лесов и земледелия.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край жары и оазисов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 — огромная территория песков, каменистых плато и сухих долин. Здесь почти нет постоянных рек, поэтому вода становится главным условием жизни.
</a:t>
            </a:r>
            <a:endParaRPr lang="en-US" sz="131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очень мало, а перепады температур между днём и ночью заметны. Людям приходится строить поселения рядом с редкими источниками влаги и оазисами.
</a:t>
            </a:r>
            <a:endParaRPr lang="en-US" sz="1363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помогают перевозить грузы и проходить большие расстояния. Поэтому караваны веками были важной частью торговли через пустыню.
</a:t>
            </a:r>
            <a:endParaRPr lang="en-US" sz="1367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засушливых районах развиваются солнечные станции: здесь много солнца и мало облаков. Природные условия превращаются в ресурс для энергетики.
</a:t>
            </a:r>
            <a:endParaRPr lang="en-US" sz="13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Центральной Африки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бассейна Конго тянутся по влажным районам Центральной Африки. Постоянное тепло и высокая влажность создают условия для круглогодичного роста растений.
</a:t>
            </a:r>
            <a:endParaRPr lang="en-US" sz="132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 несколько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здесь образует несколько ярусов: высокие деревья, подлесок, кустарники и травы. Света внизу мало, поэтому многие растения приспособлены к тени.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видов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особенно велико там, где много влаги и разнообразных мест обитания. Даже на небольшой площади можно встретить очень разные растения и насекомых.
</a:t>
            </a:r>
            <a:endParaRPr lang="en-US" sz="1329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 часто держатся скрытно: им нужно защищаться и находить пищу в густом лесу. Поэтому такие экосистемы требуют бережной охраны.
</a:t>
            </a:r>
            <a:endParaRPr lang="en-US" sz="13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Саванны: травы, деревья и сезон дождей
</a:t>
            </a:r>
            <a:endParaRPr lang="en-US" sz="248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Простор трав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 — это пространство, где травы занимают большую часть территории, а деревья растут редко. Такой вид ландшафта связан с чередованием дождливого и сухого сезонов.
</a:t>
            </a:r>
            <a:endParaRPr lang="en-US" sz="1096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Сезоны меняют всё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сезон дождей, растения быстро идут в рост, а животные получают больше корма и воды. В сухой период природа становится заметно более редкой.
</a:t>
            </a:r>
            <a:endParaRPr lang="en-US" sz="1184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Дом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помогают заметить крупных животных издалека. Поэтому саванны особенно известны как места, где можно увидеть жирафов, зебр и львов.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Земля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важны и для людей: здесь развиваются пастбища, сельское хозяйство и природоохранные территории. Баланс между использованием земли и сохранением природы особенно важен.
</a:t>
            </a:r>
            <a:endParaRPr lang="en-US" sz="108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водоёмы важны не только как природные объекты: они помогают людям жить, работать, перевозить грузы и получать электроэнергию.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Африки; справочные географические данные.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 озёра Африки поддерживают жизнь миллионов людей и связывают разные регионы материка.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Африки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 фауне Африки; схема для учебной презентации.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 биоразнообразие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африканских экосистемах важны не только крупные млекопитающие, но и множество менее заметных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пятёрка» стала символом африканской природы, но устойчивость экосистем зависит от всего живого сообщества, а не только от самых известных животных.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материк в единый, но очень разный регион мира.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союз, справочные данные.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государства показывают, насколько Африка политически и культурно разнообразна.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государства
</a:t>
            </a:r>
            <a:endParaRPr lang="en-US" sz="3197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Африки отражает историческое разнообразие и тесную связь между регионом, государством и повседневной жизнью людей.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сведениям о языках Африки; данные о распространении языков в регионах мира.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языки Африки
</a:t>
            </a:r>
            <a:endParaRPr lang="en-US" sz="254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один из самых языково разнообразных регионов мира: в разных странах и сообществах используются десятки и сотни языков.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объединяют людей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 во многих регионах Африки тесно связаны с ритмом, коллективным участием и важными событиями — от праздников до семейных церемоний.
</a:t>
            </a:r>
            <a:endParaRPr lang="en-US" sz="1322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 — это не просто украшения: ткань, резьба по дереву, бисер и металл часто передают семейные знаки, статус, память о предках и местные традиции.
</a:t>
            </a:r>
            <a:endParaRPr lang="en-US" sz="1333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отличаются по странам, но обычно объединяют людей через угощение, музыку, костюмы и общие обряды, которые поддерживают чувство общности.
</a:t>
            </a:r>
            <a:endParaRPr lang="en-US" sz="1385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стереотипов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показывать африканские культуры точно и уважительно: без упрощений, будто существует одна «типичная» традиция для всего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люди в разных местах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94949" y="1471836"/>
            <a:ext cx="19533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есть школы, больницы, рынки, офисы и транспорт. Здесь рядом могут стоять современные здания и кварталы с местной, привычной застройкой.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4" y="1471836"/>
            <a:ext cx="19266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повседневная жизнь чаще связана с водой, землёй и дорогами. Люди пользуются колодцами, местными рынками и простыми маршрутами между поселениями.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уклады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сильно различаются между странами и регионами, поэтому нельзя описать Африку одним примером: у каждого места есть свой уклад и свои привычки.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развитие древних государств
</a:t>
            </a:r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создала условия для земледелия, роста поселений и появления мощных государств, прежде всего Древнего Египта и Нубии.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Сахара соединяла торговые центры
</a:t>
            </a:r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пути соединяли север, запад и восток материка, несмотря на огромные расстояния и сложные природные условия.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независимости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колониального контроля к движениям за независимость и первым крупным успехам на этом пути.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жизнь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54 государства, и во многих из них города растут очень быстро. Это связано с миграцией, развитием услуг и поиском работы рядом с центрами образования.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стала важной частью повседневности: с её помощью люди договариваются о встречах, продают товары, получают новости и пользуются цифровыми сервисами.
</a:t>
            </a:r>
            <a:endParaRPr lang="en-US" sz="1066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бизнес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меняет обучение и торговлю: школьники ищут материалы, а предприниматели ведут заказы и принимают платежи быстрее, чем раньше.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скачок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мобильная связь появилась раньше проводного интернета, поэтому именно телефон стал для миллионов людей первым шагом в цифровой мир.
</a:t>
            </a:r>
            <a:endParaRPr lang="en-US" sz="118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нельзя описать одной отраслью: его экономика строится на сочетании природных ресурсов, сельского хозяйства и растущего сектора услуг.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стран Африки; примеры наиболее известных отраслей.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Африки включает сельское хозяйство, добычу ресурсов, услуги и транспорт. В разных странах ведущие отрасли заметно различаются.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природе Африки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нерегулярные дожди уменьшают запасы воды и усложняют сельское хозяйство. Когда влаги не хватает, страдают урожай, пастбища и здоровье людей.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 вырубка лесов меняют природные ландшафты быстрее, чем многие экосистемы успевают восстановиться. Это ослабляет почвы и сокращает полезные ресурсы.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места обитания, животным труднее находить пищу и размножаться. Поэтому сокращение лесов, саванн и влажных зон опасно для биоразнообразия.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 важна не только для животных: она помогает сохранять климат, урожай и качество жизни людей в городах и сёлах.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большая, разная, важная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второй по площади материк с огромным природным и культурным разнообразием. Здесь живут сотни народов, развиваются древние и современные города, а вклад континента заметен во всём мире.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2026-07-26T20:34:57Z</dcterms:created>
  <dcterms:modified xsi:type="dcterms:W3CDTF">2026-07-26T20:34:57Z</dcterms:modified>
</cp:coreProperties>
</file>