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растений: ключевые вопросы и значение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разнообразие и устойчивость растительного мира.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полового размножения в植物ном мире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— объединение мужской и женской гамет, создающее новое растение. Оно служит источником генетического разнообразия и помогает растениям приспосабливаться и развиваться в изменяющихся условиях.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Цветок: орган полового размножения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защищают цветок в бутонах и поддерживают внутренние структуры на начальных стадиях развития.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исполняют роль визуального и ароматического сигнала, привлекая насекомых и других опылителей.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образуют пыльцу — носитель мужских гамет, ключевой для опыления и оплодотворения.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Пестики содержат завязь с яйцеклетками; у двудомных растений мужские и женские органы расположены на разных цветках.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756"/>
            <a:ext cx="2016000" cy="19884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000" y="1450756"/>
            <a:ext cx="2016000" cy="19884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2000" y="1450756"/>
            <a:ext cx="2016000" cy="19884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000" y="1450756"/>
            <a:ext cx="2016000" cy="198843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полового размножения растений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889750"/>
            <a:ext cx="2016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Вызревание мужских и женских гамет происходит в тычинках и пестиках соответственно. Этот процесс обеспечивает половое разнообразие и подготовку клеток для последующего оплодотворения.
</a:t>
            </a:r>
            <a:endParaRPr lang="en-US" sz="987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464475"/>
            <a:ext cx="2016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гамет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768000" y="3889750"/>
            <a:ext cx="2016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развивается семя — обеспечивающее защиту и питание эмбриону, а вокруг него формируется плод, способствующий расселению потомства.
</a:t>
            </a:r>
            <a:endParaRPr lang="en-US" sz="987" dirty="0"/>
          </a:p>
        </p:txBody>
      </p:sp>
      <p:sp>
        <p:nvSpPr>
          <p:cNvPr id="12" name="Text 5"/>
          <p:cNvSpPr txBox="1"/>
          <p:nvPr/>
        </p:nvSpPr>
        <p:spPr>
          <a:xfrm>
            <a:off x="6768000" y="3464475"/>
            <a:ext cx="2016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семени и плода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632000" y="3889750"/>
            <a:ext cx="2016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по пыльцевой трубке достигают яйцеклеток, сливаясь с ними и создавая зиготу — зародыш нового растения.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632000" y="3464475"/>
            <a:ext cx="2016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2496000" y="3889750"/>
            <a:ext cx="2016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переносится с тычинок на рыльце пестика различными способами: ветром, насекомыми или водой, что позволяет объединить гаметические клетки.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2496000" y="3464475"/>
            <a:ext cx="2016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и вегетативное размножение: сравнение основных признаков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адаптивности, вегетативное — быстрому распространению видов.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обеспечивает долгосрочное выживание, а скорость размножения важна для быстрого роста популяций.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растений: спермии и яйцеклетки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Спермии формируются в пыльцевых зёрнах и несут половинный набор хромосом для слияния с женской гаметой.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приводит к формированию клетки с полным набором хромосом — основы нового организма.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Яйцеклетки располагаются внутри завязи пестика и обеспечивают наследование генетической информации от материнского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опыления у растений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разносится ветром; цветки обычно скромные без ярких лепестков. Этот способ характерен для берёзы и сосны, требует большого количества пыльцы.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Ветровое опыление (анемофилия)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происходит в воде; цветки упрощённые, лишены яркости. Ряска — пример растения с таким способом, приспособленного к водной среде.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Водное опыление (гидрофилия)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яркие и ароматные, привлекают пчёл и бабочек. Опылители переносят пыльцу эффективно, что характерно для яблони и многих садовых культур.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Насекомоопыляемое (энтомофилия)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816" y="1145300"/>
            <a:ext cx="474646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опыления: признаки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особенности каждого способа опыления включая среду, структуру цветка и примеры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отражает особенности среды обитания и обеспечивает оптимальное размножение растений.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справочник, 2022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— транспортировка мужских гамет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Пыльцевые зерна обладают плотной оболочкой, защищающей гаметический материал от высыхания и повреждений.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выдерживать неблагоприятные условия гарантирует успешное опыление в различных экосистемах.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размер обеспечивает удобство переноса ветром или животными на большие расстояния.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оплодотворения у покрытосеменных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процесса от попадания пыльцы до образования семени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оплодотворение: особенности процесса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покрытосеменных растений происходит двойное оплодотворение. Сначала спермий сливается с яйцеклеткой, формируя зиготу — начальную клетку нового организма.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спермий объединяется с центральным ядром зародышевого мешка, образуя эндосперм — ткань, которая питает развивающийся эмбрион до прорастания.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семени после оплодотворения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зигота начинает многочисленные деления, что ведёт к образованию зародыша растения внутри семени.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накапливает питательные вещества, необходимые для дальнейшего роста зародыша после прорастания семени.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вокруг зародыша формируется защитная семенная оболочка, которая предохраняет его от внешних воздействий.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плода и его функции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плотно окружает семя, защищая его от повреждений и высыхания. Эта функция особенно важна для сохранения жизнеспособности семян в неблагоприятных условиях.
</a:t>
            </a:r>
            <a:endParaRPr lang="en-US" sz="1185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 плода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распространяются ветром, животными и водой. Животные переносят семена, поедая плоды, а лёгкие сухие плоды переносятся ветром на большие расстояния.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распространения семян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плоды, как орех и коробочка, имеют твёрдую оболочку, в то время как сочные плоды — ягоды и яблоки — содержат мякоть, привлекающую животных для распространения.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плодов и их особенности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цикл цветкового растения: от семени до нового семени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имеют однолетний цикл, другие развиваются несколько лет, повторяя эти этапы ежегодно.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Цикличность жизненного процесса обеспечивает продолжение вида и адаптацию к смене сезонов в природных условиях.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по жизненным циклам растений, 2023
</a:t>
            </a:r>
            <a:endParaRPr lang="en-US" sz="13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полового размножения в природе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разнообразность, создаваемая половым размножением, помогает растениям приспосабливаться к изменениям и защищаться от болезней.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устойчивости популяций, снижая риски, связанные с наследственными дефектами одинаковых клонов.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сочетания наследственных признаков повышают шансы выживания в различных условиях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голосеменных растений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голосеменных опыление осуществляется преимущественно ветром, что требует обильного образования пыльцы в мужских шишках.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шишки содержат семязачатки на поверхности, где формируются семена без завязи и плода, что отличает голосеменные от покрытосеменных.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мхов и папоротников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мхов и папоротников размножение связано с образованием спор, из которых развивается гаметофит, несущий половые органы.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Гаметофит производит гамет, которые сливаются в воду — необходимой среде для оплодотворения.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чередование поколений: спорофит и гаметофит сменяют друг друга, обеспечивая жизненный цикл.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зависимость от воды ограничивает распространение, но сохраняет древние механизмы воспроизводства.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животных в размножение растений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активно посещают цветы в поисках нектара, переносит пыльцу между растениями, что способствует успешному опылению и образованию семян.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Насекомые-опылители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собирают плоды и семена, часть из которых забывают или теряют, что способствует прорастанию новых растений в различных условиях.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 распространение семян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поедают сочные плоды и разносят семена на новые территории, помогая растительной части экосистем расширять ареал распространения.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переносчики семян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полового размножения у растений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только в воде, ограничивая размножение влажными местами и обеспечивая защиту зародышей.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мхи и папоротники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занимают доминирующие позиции благодаря сложным механизмам опыления и широкому распространению в разных средах.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разнообразие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цветков и защищённых семян, появление двойного оплодотворения увеличили адаптивный потенциал вида.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покрытосеменных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ветрового опыления, семена без плодов и более независимый от воды жизненный цикл.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голосеменных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полового размножения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обеспечивает разнообразие и устойчивость растений, играя ключевую роль в эволюции и поддержании баланса экосистем.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2026-05-08T17:04:02Z</dcterms:created>
  <dcterms:modified xsi:type="dcterms:W3CDTF">2026-05-08T17:04:02Z</dcterms:modified>
</cp:coreProperties>
</file>